
<file path=[Content_Types].xml><?xml version="1.0" encoding="utf-8"?>
<Types xmlns="http://schemas.openxmlformats.org/package/2006/content-types">
  <Default Extension="jpeg" ContentType="image/jpeg"/>
  <Default Extension="png" ContentType="image/png"/>
  <Default Extension="emf" ContentType="image/x-emf"/>
  <Default Extension="mp3" ContentType="audio/mp3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fonts/font5.fntdata" ContentType="application/x-fontdata"/>
  <Override PartName="/ppt/fonts/font6.fntdata" ContentType="application/x-fontdata"/>
  <Override PartName="/ppt/fonts/font7.fntdata" ContentType="application/x-fontdata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4"/>
  </p:notesMasterIdLst>
  <p:sldIdLst>
    <p:sldId id="432" r:id="rId3"/>
    <p:sldId id="460" r:id="rId5"/>
    <p:sldId id="458" r:id="rId6"/>
    <p:sldId id="474" r:id="rId7"/>
    <p:sldId id="480" r:id="rId8"/>
    <p:sldId id="476" r:id="rId9"/>
    <p:sldId id="470" r:id="rId10"/>
    <p:sldId id="471" r:id="rId11"/>
    <p:sldId id="431" r:id="rId12"/>
  </p:sldIdLst>
  <p:sldSz cx="9144000" cy="5143500" type="screen16x9"/>
  <p:notesSz cx="6858000" cy="9144000"/>
  <p:embeddedFontLst>
    <p:embeddedFont>
      <p:font typeface="方正苏新诗柳楷简体" panose="02000000000000000000" pitchFamily="2" charset="-122"/>
      <p:regular r:id="rId16"/>
    </p:embeddedFont>
    <p:embeddedFont>
      <p:font typeface="方正清刻本悦宋简体" panose="02000000000000000000" pitchFamily="2" charset="-122"/>
      <p:regular r:id="rId17"/>
    </p:embeddedFont>
    <p:embeddedFont>
      <p:font typeface="微软雅黑 Light" panose="020B0502040204020203" charset="-122"/>
      <p:regular r:id="rId18"/>
    </p:embeddedFont>
    <p:embeddedFont>
      <p:font typeface="Calibri" panose="020F0502020204030204" charset="0"/>
      <p:regular r:id="rId19"/>
      <p:bold r:id="rId20"/>
      <p:italic r:id="rId21"/>
      <p:boldItalic r:id="rId22"/>
    </p:embeddedFont>
  </p:embeddedFontLst>
  <p:defaultTextStyle>
    <a:defPPr>
      <a:defRPr lang="zh-CN"/>
    </a:defPPr>
    <a:lvl1pPr marL="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BAA67"/>
    <a:srgbClr val="95D4F6"/>
    <a:srgbClr val="8AE0D4"/>
    <a:srgbClr val="FF858E"/>
    <a:srgbClr val="0B4E3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SorterView">
  <p:normalViewPr horzBarState="maximized">
    <p:restoredLeft sz="15163" autoAdjust="0"/>
    <p:restoredTop sz="94660"/>
  </p:normalViewPr>
  <p:slideViewPr>
    <p:cSldViewPr snapToGrid="0">
      <p:cViewPr varScale="1">
        <p:scale>
          <a:sx n="119" d="100"/>
          <a:sy n="119" d="100"/>
        </p:scale>
        <p:origin x="120" y="60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2" Type="http://schemas.openxmlformats.org/officeDocument/2006/relationships/font" Target="fonts/font7.fntdata"/><Relationship Id="rId21" Type="http://schemas.openxmlformats.org/officeDocument/2006/relationships/font" Target="fonts/font6.fntdata"/><Relationship Id="rId20" Type="http://schemas.openxmlformats.org/officeDocument/2006/relationships/font" Target="fonts/font5.fntdata"/><Relationship Id="rId2" Type="http://schemas.openxmlformats.org/officeDocument/2006/relationships/theme" Target="theme/theme1.xml"/><Relationship Id="rId19" Type="http://schemas.openxmlformats.org/officeDocument/2006/relationships/font" Target="fonts/font4.fntdata"/><Relationship Id="rId18" Type="http://schemas.openxmlformats.org/officeDocument/2006/relationships/font" Target="fonts/font3.fntdata"/><Relationship Id="rId17" Type="http://schemas.openxmlformats.org/officeDocument/2006/relationships/font" Target="fonts/font2.fntdata"/><Relationship Id="rId16" Type="http://schemas.openxmlformats.org/officeDocument/2006/relationships/font" Target="fonts/font1.fntdata"/><Relationship Id="rId15" Type="http://schemas.openxmlformats.org/officeDocument/2006/relationships/tableStyles" Target="tableStyles.xml"/><Relationship Id="rId14" Type="http://schemas.openxmlformats.org/officeDocument/2006/relationships/viewProps" Target="viewProps.xml"/><Relationship Id="rId13" Type="http://schemas.openxmlformats.org/officeDocument/2006/relationships/presProps" Target="presProps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4903107-0A21-4975-BD4E-9E3FA1571653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9A51D9C-74F3-4A50-80CE-FCA0A0469843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5E7139D-C09C-4BEC-9157-E8BE684E8BD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45351F9E-C897-474C-9D98-73417ED4BCC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5E7139D-C09C-4BEC-9157-E8BE684E8BD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9_Custom Layou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/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Picture Placeholder 6"/>
          <p:cNvSpPr>
            <a:spLocks noGrp="1" noChangeAspect="1"/>
          </p:cNvSpPr>
          <p:nvPr>
            <p:ph type="pic" sz="quarter" idx="10"/>
          </p:nvPr>
        </p:nvSpPr>
        <p:spPr>
          <a:xfrm>
            <a:off x="759375" y="1407584"/>
            <a:ext cx="685711" cy="685800"/>
          </a:xfrm>
          <a:prstGeom prst="ellipse">
            <a:avLst/>
          </a:prstGeom>
        </p:spPr>
        <p:txBody>
          <a:bodyPr rtlCol="0">
            <a:normAutofit/>
          </a:bodyPr>
          <a:lstStyle>
            <a:lvl1pPr marL="0" indent="0">
              <a:buNone/>
              <a:defRPr sz="750">
                <a:solidFill>
                  <a:schemeClr val="tx1"/>
                </a:solidFill>
              </a:defRPr>
            </a:lvl1pPr>
          </a:lstStyle>
          <a:p>
            <a:pPr lvl="0"/>
            <a:endParaRPr lang="en-US" noProof="0"/>
          </a:p>
        </p:txBody>
      </p:sp>
      <p:sp>
        <p:nvSpPr>
          <p:cNvPr id="13" name="Picture Placeholder 6"/>
          <p:cNvSpPr>
            <a:spLocks noGrp="1" noChangeAspect="1"/>
          </p:cNvSpPr>
          <p:nvPr>
            <p:ph type="pic" sz="quarter" idx="11"/>
          </p:nvPr>
        </p:nvSpPr>
        <p:spPr>
          <a:xfrm>
            <a:off x="3233411" y="1407584"/>
            <a:ext cx="685711" cy="685800"/>
          </a:xfrm>
          <a:prstGeom prst="ellipse">
            <a:avLst/>
          </a:prstGeom>
        </p:spPr>
        <p:txBody>
          <a:bodyPr rtlCol="0">
            <a:normAutofit/>
          </a:bodyPr>
          <a:lstStyle>
            <a:lvl1pPr marL="0" indent="0">
              <a:buNone/>
              <a:defRPr sz="750">
                <a:solidFill>
                  <a:schemeClr val="tx1"/>
                </a:solidFill>
              </a:defRPr>
            </a:lvl1pPr>
          </a:lstStyle>
          <a:p>
            <a:pPr lvl="0"/>
            <a:endParaRPr lang="en-US" noProof="0"/>
          </a:p>
        </p:txBody>
      </p:sp>
      <p:sp>
        <p:nvSpPr>
          <p:cNvPr id="15" name="Picture Placeholder 6"/>
          <p:cNvSpPr>
            <a:spLocks noGrp="1" noChangeAspect="1"/>
          </p:cNvSpPr>
          <p:nvPr>
            <p:ph type="pic" sz="quarter" idx="12"/>
          </p:nvPr>
        </p:nvSpPr>
        <p:spPr>
          <a:xfrm>
            <a:off x="5624898" y="1407584"/>
            <a:ext cx="685711" cy="685800"/>
          </a:xfrm>
          <a:prstGeom prst="ellipse">
            <a:avLst/>
          </a:prstGeom>
        </p:spPr>
        <p:txBody>
          <a:bodyPr rtlCol="0">
            <a:normAutofit/>
          </a:bodyPr>
          <a:lstStyle>
            <a:lvl1pPr marL="0" indent="0">
              <a:buNone/>
              <a:defRPr sz="750">
                <a:solidFill>
                  <a:schemeClr val="tx1"/>
                </a:solidFill>
              </a:defRPr>
            </a:lvl1pPr>
          </a:lstStyle>
          <a:p>
            <a:pPr lvl="0"/>
            <a:endParaRPr lang="en-US" noProof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DD16D-63B5-4F0E-9AE2-7A8064D55709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47F21E-FE76-4E28-A5CE-5B9C9B887E0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4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C2DD16D-63B5-4F0E-9AE2-7A8064D55709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347F21E-FE76-4E28-A5CE-5B9C9B887E07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</p:sldLayoutIdLst>
  <p:timing>
    <p:tnLst>
      <p:par>
        <p:cTn id="1" dur="indefinite" restart="never" nodeType="tmRoot"/>
      </p:par>
    </p:tnLst>
  </p:timing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1.xml"/><Relationship Id="rId6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microsoft.com/office/2007/relationships/media" Target="../media/media1.mp3"/><Relationship Id="rId3" Type="http://schemas.openxmlformats.org/officeDocument/2006/relationships/audio" Target="../media/media1.mp3"/><Relationship Id="rId2" Type="http://schemas.openxmlformats.org/officeDocument/2006/relationships/image" Target="../media/image3.emf"/><Relationship Id="rId1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1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.xml"/><Relationship Id="rId4" Type="http://schemas.openxmlformats.org/officeDocument/2006/relationships/image" Target="../media/image17.png"/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image" Target="../media/image14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8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3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3.emf"/><Relationship Id="rId1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470535" y="1358265"/>
            <a:ext cx="8457565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5400" spc="225" dirty="0">
                <a:ln>
                  <a:solidFill>
                    <a:schemeClr val="bg1"/>
                  </a:solidFill>
                </a:ln>
                <a:blipFill>
                  <a:blip r:embed="rId1"/>
                  <a:stretch>
                    <a:fillRect/>
                  </a:stretch>
                </a:blip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康海报体W12" panose="040B0C09000000000000" pitchFamily="81" charset="-122"/>
                <a:ea typeface="华康海报体W12" panose="040B0C09000000000000" pitchFamily="81" charset="-122"/>
              </a:rPr>
              <a:t>图像识别小组第六</a:t>
            </a:r>
            <a:r>
              <a:rPr lang="zh-CN" altLang="en-US" sz="5400" spc="225" dirty="0">
                <a:ln>
                  <a:solidFill>
                    <a:schemeClr val="bg1"/>
                  </a:solidFill>
                </a:ln>
                <a:blipFill>
                  <a:blip r:embed="rId1"/>
                  <a:stretch>
                    <a:fillRect/>
                  </a:stretch>
                </a:blip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康海报体W12" panose="040B0C09000000000000" pitchFamily="81" charset="-122"/>
                <a:ea typeface="华康海报体W12" panose="040B0C09000000000000" pitchFamily="81" charset="-122"/>
              </a:rPr>
              <a:t>次汇报</a:t>
            </a:r>
            <a:endParaRPr lang="zh-CN" altLang="en-US" sz="5400" spc="225" dirty="0">
              <a:ln>
                <a:solidFill>
                  <a:schemeClr val="bg1"/>
                </a:solidFill>
              </a:ln>
              <a:blipFill>
                <a:blip r:embed="rId1"/>
                <a:stretch>
                  <a:fillRect/>
                </a:stretch>
              </a:blip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华康海报体W12" panose="040B0C09000000000000" pitchFamily="81" charset="-122"/>
              <a:ea typeface="华康海报体W12" panose="040B0C09000000000000" pitchFamily="81" charset="-122"/>
            </a:endParaRPr>
          </a:p>
        </p:txBody>
      </p:sp>
      <p:pic>
        <p:nvPicPr>
          <p:cNvPr id="17" name="图片 1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01946" y="276482"/>
            <a:ext cx="804475" cy="418655"/>
          </a:xfrm>
          <a:prstGeom prst="rect">
            <a:avLst/>
          </a:prstGeom>
        </p:spPr>
      </p:pic>
      <p:pic>
        <p:nvPicPr>
          <p:cNvPr id="18" name="图片 1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55767" y="844807"/>
            <a:ext cx="492358" cy="256227"/>
          </a:xfrm>
          <a:prstGeom prst="rect">
            <a:avLst/>
          </a:prstGeom>
        </p:spPr>
      </p:pic>
      <p:sp>
        <p:nvSpPr>
          <p:cNvPr id="24" name="Freeform 5"/>
          <p:cNvSpPr/>
          <p:nvPr/>
        </p:nvSpPr>
        <p:spPr bwMode="auto">
          <a:xfrm>
            <a:off x="470274" y="299001"/>
            <a:ext cx="756947" cy="396136"/>
          </a:xfrm>
          <a:custGeom>
            <a:avLst/>
            <a:gdLst>
              <a:gd name="T0" fmla="*/ 262 w 289"/>
              <a:gd name="T1" fmla="*/ 59 h 150"/>
              <a:gd name="T2" fmla="*/ 249 w 289"/>
              <a:gd name="T3" fmla="*/ 61 h 150"/>
              <a:gd name="T4" fmla="*/ 245 w 289"/>
              <a:gd name="T5" fmla="*/ 60 h 150"/>
              <a:gd name="T6" fmla="*/ 225 w 289"/>
              <a:gd name="T7" fmla="*/ 66 h 150"/>
              <a:gd name="T8" fmla="*/ 223 w 289"/>
              <a:gd name="T9" fmla="*/ 63 h 150"/>
              <a:gd name="T10" fmla="*/ 192 w 289"/>
              <a:gd name="T11" fmla="*/ 31 h 150"/>
              <a:gd name="T12" fmla="*/ 179 w 289"/>
              <a:gd name="T13" fmla="*/ 32 h 150"/>
              <a:gd name="T14" fmla="*/ 177 w 289"/>
              <a:gd name="T15" fmla="*/ 32 h 150"/>
              <a:gd name="T16" fmla="*/ 169 w 289"/>
              <a:gd name="T17" fmla="*/ 31 h 150"/>
              <a:gd name="T18" fmla="*/ 132 w 289"/>
              <a:gd name="T19" fmla="*/ 2 h 150"/>
              <a:gd name="T20" fmla="*/ 88 w 289"/>
              <a:gd name="T21" fmla="*/ 32 h 150"/>
              <a:gd name="T22" fmla="*/ 73 w 289"/>
              <a:gd name="T23" fmla="*/ 26 h 150"/>
              <a:gd name="T24" fmla="*/ 38 w 289"/>
              <a:gd name="T25" fmla="*/ 51 h 150"/>
              <a:gd name="T26" fmla="*/ 30 w 289"/>
              <a:gd name="T27" fmla="*/ 50 h 150"/>
              <a:gd name="T28" fmla="*/ 1 w 289"/>
              <a:gd name="T29" fmla="*/ 74 h 150"/>
              <a:gd name="T30" fmla="*/ 25 w 289"/>
              <a:gd name="T31" fmla="*/ 103 h 150"/>
              <a:gd name="T32" fmla="*/ 43 w 289"/>
              <a:gd name="T33" fmla="*/ 99 h 150"/>
              <a:gd name="T34" fmla="*/ 83 w 289"/>
              <a:gd name="T35" fmla="*/ 140 h 150"/>
              <a:gd name="T36" fmla="*/ 123 w 289"/>
              <a:gd name="T37" fmla="*/ 122 h 150"/>
              <a:gd name="T38" fmla="*/ 166 w 289"/>
              <a:gd name="T39" fmla="*/ 148 h 150"/>
              <a:gd name="T40" fmla="*/ 219 w 289"/>
              <a:gd name="T41" fmla="*/ 124 h 150"/>
              <a:gd name="T42" fmla="*/ 228 w 289"/>
              <a:gd name="T43" fmla="*/ 126 h 150"/>
              <a:gd name="T44" fmla="*/ 253 w 289"/>
              <a:gd name="T45" fmla="*/ 115 h 150"/>
              <a:gd name="T46" fmla="*/ 254 w 289"/>
              <a:gd name="T47" fmla="*/ 114 h 150"/>
              <a:gd name="T48" fmla="*/ 257 w 289"/>
              <a:gd name="T49" fmla="*/ 115 h 150"/>
              <a:gd name="T50" fmla="*/ 287 w 289"/>
              <a:gd name="T51" fmla="*/ 90 h 150"/>
              <a:gd name="T52" fmla="*/ 262 w 289"/>
              <a:gd name="T53" fmla="*/ 59 h 1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</a:cxnLst>
            <a:rect l="0" t="0" r="r" b="b"/>
            <a:pathLst>
              <a:path w="289" h="150">
                <a:moveTo>
                  <a:pt x="262" y="59"/>
                </a:moveTo>
                <a:cubicBezTo>
                  <a:pt x="258" y="59"/>
                  <a:pt x="253" y="59"/>
                  <a:pt x="249" y="61"/>
                </a:cubicBezTo>
                <a:cubicBezTo>
                  <a:pt x="248" y="60"/>
                  <a:pt x="246" y="60"/>
                  <a:pt x="245" y="60"/>
                </a:cubicBezTo>
                <a:cubicBezTo>
                  <a:pt x="237" y="59"/>
                  <a:pt x="230" y="62"/>
                  <a:pt x="225" y="66"/>
                </a:cubicBezTo>
                <a:cubicBezTo>
                  <a:pt x="224" y="65"/>
                  <a:pt x="224" y="64"/>
                  <a:pt x="223" y="63"/>
                </a:cubicBezTo>
                <a:cubicBezTo>
                  <a:pt x="222" y="46"/>
                  <a:pt x="210" y="32"/>
                  <a:pt x="192" y="31"/>
                </a:cubicBezTo>
                <a:cubicBezTo>
                  <a:pt x="188" y="30"/>
                  <a:pt x="183" y="31"/>
                  <a:pt x="179" y="32"/>
                </a:cubicBezTo>
                <a:cubicBezTo>
                  <a:pt x="178" y="32"/>
                  <a:pt x="178" y="32"/>
                  <a:pt x="177" y="32"/>
                </a:cubicBezTo>
                <a:cubicBezTo>
                  <a:pt x="174" y="31"/>
                  <a:pt x="171" y="31"/>
                  <a:pt x="169" y="31"/>
                </a:cubicBezTo>
                <a:cubicBezTo>
                  <a:pt x="164" y="16"/>
                  <a:pt x="150" y="3"/>
                  <a:pt x="132" y="2"/>
                </a:cubicBezTo>
                <a:cubicBezTo>
                  <a:pt x="112" y="0"/>
                  <a:pt x="94" y="13"/>
                  <a:pt x="88" y="32"/>
                </a:cubicBezTo>
                <a:cubicBezTo>
                  <a:pt x="84" y="29"/>
                  <a:pt x="78" y="27"/>
                  <a:pt x="73" y="26"/>
                </a:cubicBezTo>
                <a:cubicBezTo>
                  <a:pt x="56" y="25"/>
                  <a:pt x="42" y="36"/>
                  <a:pt x="38" y="51"/>
                </a:cubicBezTo>
                <a:cubicBezTo>
                  <a:pt x="36" y="50"/>
                  <a:pt x="33" y="50"/>
                  <a:pt x="30" y="50"/>
                </a:cubicBezTo>
                <a:cubicBezTo>
                  <a:pt x="16" y="48"/>
                  <a:pt x="2" y="59"/>
                  <a:pt x="1" y="74"/>
                </a:cubicBezTo>
                <a:cubicBezTo>
                  <a:pt x="0" y="89"/>
                  <a:pt x="11" y="102"/>
                  <a:pt x="25" y="103"/>
                </a:cubicBezTo>
                <a:cubicBezTo>
                  <a:pt x="32" y="104"/>
                  <a:pt x="38" y="102"/>
                  <a:pt x="43" y="99"/>
                </a:cubicBezTo>
                <a:cubicBezTo>
                  <a:pt x="44" y="120"/>
                  <a:pt x="61" y="138"/>
                  <a:pt x="83" y="140"/>
                </a:cubicBezTo>
                <a:cubicBezTo>
                  <a:pt x="99" y="142"/>
                  <a:pt x="114" y="134"/>
                  <a:pt x="123" y="122"/>
                </a:cubicBezTo>
                <a:cubicBezTo>
                  <a:pt x="132" y="136"/>
                  <a:pt x="148" y="146"/>
                  <a:pt x="166" y="148"/>
                </a:cubicBezTo>
                <a:cubicBezTo>
                  <a:pt x="187" y="150"/>
                  <a:pt x="207" y="140"/>
                  <a:pt x="219" y="124"/>
                </a:cubicBezTo>
                <a:cubicBezTo>
                  <a:pt x="222" y="125"/>
                  <a:pt x="225" y="126"/>
                  <a:pt x="228" y="126"/>
                </a:cubicBezTo>
                <a:cubicBezTo>
                  <a:pt x="238" y="127"/>
                  <a:pt x="247" y="123"/>
                  <a:pt x="253" y="115"/>
                </a:cubicBezTo>
                <a:cubicBezTo>
                  <a:pt x="253" y="115"/>
                  <a:pt x="254" y="115"/>
                  <a:pt x="254" y="114"/>
                </a:cubicBezTo>
                <a:cubicBezTo>
                  <a:pt x="255" y="115"/>
                  <a:pt x="256" y="115"/>
                  <a:pt x="257" y="115"/>
                </a:cubicBezTo>
                <a:cubicBezTo>
                  <a:pt x="272" y="116"/>
                  <a:pt x="286" y="105"/>
                  <a:pt x="287" y="90"/>
                </a:cubicBezTo>
                <a:cubicBezTo>
                  <a:pt x="289" y="74"/>
                  <a:pt x="277" y="61"/>
                  <a:pt x="262" y="59"/>
                </a:cubicBezTo>
                <a:close/>
              </a:path>
            </a:pathLst>
          </a:custGeom>
          <a:noFill/>
          <a:ln w="12700" cap="flat">
            <a:solidFill>
              <a:srgbClr val="FFFFFF"/>
            </a:solidFill>
            <a:prstDash val="solid"/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grpSp>
        <p:nvGrpSpPr>
          <p:cNvPr id="11" name="组合 10"/>
          <p:cNvGrpSpPr/>
          <p:nvPr/>
        </p:nvGrpSpPr>
        <p:grpSpPr>
          <a:xfrm>
            <a:off x="1342053" y="2369092"/>
            <a:ext cx="6459893" cy="179536"/>
            <a:chOff x="2804139" y="4450981"/>
            <a:chExt cx="7078926" cy="223552"/>
          </a:xfrm>
          <a:solidFill>
            <a:schemeClr val="bg1">
              <a:lumMod val="95000"/>
            </a:schemeClr>
          </a:solidFill>
        </p:grpSpPr>
        <p:sp>
          <p:nvSpPr>
            <p:cNvPr id="19" name="Freeform 334"/>
            <p:cNvSpPr>
              <a:spLocks noEditPoints="1"/>
            </p:cNvSpPr>
            <p:nvPr/>
          </p:nvSpPr>
          <p:spPr bwMode="auto">
            <a:xfrm rot="10800000">
              <a:off x="2804139" y="4450981"/>
              <a:ext cx="3624526" cy="223551"/>
            </a:xfrm>
            <a:custGeom>
              <a:avLst/>
              <a:gdLst>
                <a:gd name="T0" fmla="*/ 32 w 1069"/>
                <a:gd name="T1" fmla="*/ 50 h 77"/>
                <a:gd name="T2" fmla="*/ 29 w 1069"/>
                <a:gd name="T3" fmla="*/ 17 h 77"/>
                <a:gd name="T4" fmla="*/ 87 w 1069"/>
                <a:gd name="T5" fmla="*/ 15 h 77"/>
                <a:gd name="T6" fmla="*/ 108 w 1069"/>
                <a:gd name="T7" fmla="*/ 20 h 77"/>
                <a:gd name="T8" fmla="*/ 148 w 1069"/>
                <a:gd name="T9" fmla="*/ 19 h 77"/>
                <a:gd name="T10" fmla="*/ 191 w 1069"/>
                <a:gd name="T11" fmla="*/ 13 h 77"/>
                <a:gd name="T12" fmla="*/ 241 w 1069"/>
                <a:gd name="T13" fmla="*/ 12 h 77"/>
                <a:gd name="T14" fmla="*/ 285 w 1069"/>
                <a:gd name="T15" fmla="*/ 10 h 77"/>
                <a:gd name="T16" fmla="*/ 325 w 1069"/>
                <a:gd name="T17" fmla="*/ 23 h 77"/>
                <a:gd name="T18" fmla="*/ 385 w 1069"/>
                <a:gd name="T19" fmla="*/ 9 h 77"/>
                <a:gd name="T20" fmla="*/ 405 w 1069"/>
                <a:gd name="T21" fmla="*/ 24 h 77"/>
                <a:gd name="T22" fmla="*/ 449 w 1069"/>
                <a:gd name="T23" fmla="*/ 12 h 77"/>
                <a:gd name="T24" fmla="*/ 488 w 1069"/>
                <a:gd name="T25" fmla="*/ 17 h 77"/>
                <a:gd name="T26" fmla="*/ 530 w 1069"/>
                <a:gd name="T27" fmla="*/ 14 h 77"/>
                <a:gd name="T28" fmla="*/ 587 w 1069"/>
                <a:gd name="T29" fmla="*/ 8 h 77"/>
                <a:gd name="T30" fmla="*/ 621 w 1069"/>
                <a:gd name="T31" fmla="*/ 19 h 77"/>
                <a:gd name="T32" fmla="*/ 677 w 1069"/>
                <a:gd name="T33" fmla="*/ 20 h 77"/>
                <a:gd name="T34" fmla="*/ 716 w 1069"/>
                <a:gd name="T35" fmla="*/ 15 h 77"/>
                <a:gd name="T36" fmla="*/ 761 w 1069"/>
                <a:gd name="T37" fmla="*/ 17 h 77"/>
                <a:gd name="T38" fmla="*/ 816 w 1069"/>
                <a:gd name="T39" fmla="*/ 9 h 77"/>
                <a:gd name="T40" fmla="*/ 850 w 1069"/>
                <a:gd name="T41" fmla="*/ 15 h 77"/>
                <a:gd name="T42" fmla="*/ 890 w 1069"/>
                <a:gd name="T43" fmla="*/ 9 h 77"/>
                <a:gd name="T44" fmla="*/ 939 w 1069"/>
                <a:gd name="T45" fmla="*/ 15 h 77"/>
                <a:gd name="T46" fmla="*/ 981 w 1069"/>
                <a:gd name="T47" fmla="*/ 29 h 77"/>
                <a:gd name="T48" fmla="*/ 1010 w 1069"/>
                <a:gd name="T49" fmla="*/ 27 h 77"/>
                <a:gd name="T50" fmla="*/ 1044 w 1069"/>
                <a:gd name="T51" fmla="*/ 53 h 77"/>
                <a:gd name="T52" fmla="*/ 1051 w 1069"/>
                <a:gd name="T53" fmla="*/ 58 h 77"/>
                <a:gd name="T54" fmla="*/ 1010 w 1069"/>
                <a:gd name="T55" fmla="*/ 69 h 77"/>
                <a:gd name="T56" fmla="*/ 981 w 1069"/>
                <a:gd name="T57" fmla="*/ 61 h 77"/>
                <a:gd name="T58" fmla="*/ 928 w 1069"/>
                <a:gd name="T59" fmla="*/ 42 h 77"/>
                <a:gd name="T60" fmla="*/ 866 w 1069"/>
                <a:gd name="T61" fmla="*/ 59 h 77"/>
                <a:gd name="T62" fmla="*/ 832 w 1069"/>
                <a:gd name="T63" fmla="*/ 53 h 77"/>
                <a:gd name="T64" fmla="*/ 806 w 1069"/>
                <a:gd name="T65" fmla="*/ 59 h 77"/>
                <a:gd name="T66" fmla="*/ 756 w 1069"/>
                <a:gd name="T67" fmla="*/ 59 h 77"/>
                <a:gd name="T68" fmla="*/ 716 w 1069"/>
                <a:gd name="T69" fmla="*/ 47 h 77"/>
                <a:gd name="T70" fmla="*/ 665 w 1069"/>
                <a:gd name="T71" fmla="*/ 40 h 77"/>
                <a:gd name="T72" fmla="*/ 629 w 1069"/>
                <a:gd name="T73" fmla="*/ 50 h 77"/>
                <a:gd name="T74" fmla="*/ 584 w 1069"/>
                <a:gd name="T75" fmla="*/ 62 h 77"/>
                <a:gd name="T76" fmla="*/ 533 w 1069"/>
                <a:gd name="T77" fmla="*/ 55 h 77"/>
                <a:gd name="T78" fmla="*/ 481 w 1069"/>
                <a:gd name="T79" fmla="*/ 50 h 77"/>
                <a:gd name="T80" fmla="*/ 455 w 1069"/>
                <a:gd name="T81" fmla="*/ 42 h 77"/>
                <a:gd name="T82" fmla="*/ 412 w 1069"/>
                <a:gd name="T83" fmla="*/ 62 h 77"/>
                <a:gd name="T84" fmla="*/ 359 w 1069"/>
                <a:gd name="T85" fmla="*/ 57 h 77"/>
                <a:gd name="T86" fmla="*/ 321 w 1069"/>
                <a:gd name="T87" fmla="*/ 56 h 77"/>
                <a:gd name="T88" fmla="*/ 283 w 1069"/>
                <a:gd name="T89" fmla="*/ 59 h 77"/>
                <a:gd name="T90" fmla="*/ 246 w 1069"/>
                <a:gd name="T91" fmla="*/ 62 h 77"/>
                <a:gd name="T92" fmla="*/ 203 w 1069"/>
                <a:gd name="T93" fmla="*/ 58 h 77"/>
                <a:gd name="T94" fmla="*/ 174 w 1069"/>
                <a:gd name="T95" fmla="*/ 63 h 77"/>
                <a:gd name="T96" fmla="*/ 153 w 1069"/>
                <a:gd name="T97" fmla="*/ 58 h 77"/>
                <a:gd name="T98" fmla="*/ 115 w 1069"/>
                <a:gd name="T99" fmla="*/ 57 h 77"/>
                <a:gd name="T100" fmla="*/ 364 w 1069"/>
                <a:gd name="T101" fmla="*/ 18 h 77"/>
                <a:gd name="T102" fmla="*/ 13 w 1069"/>
                <a:gd name="T103" fmla="*/ 43 h 77"/>
                <a:gd name="T104" fmla="*/ 179 w 1069"/>
                <a:gd name="T105" fmla="*/ 29 h 77"/>
                <a:gd name="T106" fmla="*/ 233 w 1069"/>
                <a:gd name="T107" fmla="*/ 45 h 77"/>
                <a:gd name="T108" fmla="*/ 276 w 1069"/>
                <a:gd name="T109" fmla="*/ 32 h 77"/>
                <a:gd name="T110" fmla="*/ 404 w 1069"/>
                <a:gd name="T111" fmla="*/ 35 h 77"/>
                <a:gd name="T112" fmla="*/ 479 w 1069"/>
                <a:gd name="T113" fmla="*/ 39 h 77"/>
                <a:gd name="T114" fmla="*/ 612 w 1069"/>
                <a:gd name="T115" fmla="*/ 27 h 77"/>
                <a:gd name="T116" fmla="*/ 736 w 1069"/>
                <a:gd name="T117" fmla="*/ 44 h 77"/>
                <a:gd name="T118" fmla="*/ 789 w 1069"/>
                <a:gd name="T119" fmla="*/ 31 h 77"/>
                <a:gd name="T120" fmla="*/ 800 w 1069"/>
                <a:gd name="T121" fmla="*/ 29 h 77"/>
                <a:gd name="T122" fmla="*/ 894 w 1069"/>
                <a:gd name="T123" fmla="*/ 41 h 77"/>
                <a:gd name="T124" fmla="*/ 955 w 1069"/>
                <a:gd name="T125" fmla="*/ 35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069" h="77">
                  <a:moveTo>
                    <a:pt x="63" y="56"/>
                  </a:moveTo>
                  <a:cubicBezTo>
                    <a:pt x="62" y="56"/>
                    <a:pt x="60" y="55"/>
                    <a:pt x="60" y="55"/>
                  </a:cubicBezTo>
                  <a:cubicBezTo>
                    <a:pt x="60" y="55"/>
                    <a:pt x="62" y="52"/>
                    <a:pt x="62" y="52"/>
                  </a:cubicBezTo>
                  <a:cubicBezTo>
                    <a:pt x="62" y="52"/>
                    <a:pt x="64" y="54"/>
                    <a:pt x="64" y="54"/>
                  </a:cubicBezTo>
                  <a:cubicBezTo>
                    <a:pt x="65" y="54"/>
                    <a:pt x="66" y="52"/>
                    <a:pt x="66" y="52"/>
                  </a:cubicBezTo>
                  <a:cubicBezTo>
                    <a:pt x="66" y="52"/>
                    <a:pt x="67" y="50"/>
                    <a:pt x="68" y="50"/>
                  </a:cubicBezTo>
                  <a:cubicBezTo>
                    <a:pt x="68" y="50"/>
                    <a:pt x="70" y="51"/>
                    <a:pt x="70" y="51"/>
                  </a:cubicBezTo>
                  <a:cubicBezTo>
                    <a:pt x="70" y="51"/>
                    <a:pt x="72" y="53"/>
                    <a:pt x="72" y="53"/>
                  </a:cubicBezTo>
                  <a:cubicBezTo>
                    <a:pt x="72" y="53"/>
                    <a:pt x="74" y="51"/>
                    <a:pt x="74" y="51"/>
                  </a:cubicBezTo>
                  <a:cubicBezTo>
                    <a:pt x="74" y="50"/>
                    <a:pt x="72" y="50"/>
                    <a:pt x="72" y="49"/>
                  </a:cubicBezTo>
                  <a:cubicBezTo>
                    <a:pt x="72" y="49"/>
                    <a:pt x="73" y="47"/>
                    <a:pt x="73" y="47"/>
                  </a:cubicBezTo>
                  <a:cubicBezTo>
                    <a:pt x="73" y="47"/>
                    <a:pt x="71" y="45"/>
                    <a:pt x="71" y="45"/>
                  </a:cubicBezTo>
                  <a:cubicBezTo>
                    <a:pt x="71" y="46"/>
                    <a:pt x="70" y="47"/>
                    <a:pt x="69" y="47"/>
                  </a:cubicBezTo>
                  <a:cubicBezTo>
                    <a:pt x="69" y="48"/>
                    <a:pt x="68" y="50"/>
                    <a:pt x="68" y="50"/>
                  </a:cubicBezTo>
                  <a:cubicBezTo>
                    <a:pt x="67" y="50"/>
                    <a:pt x="66" y="48"/>
                    <a:pt x="66" y="48"/>
                  </a:cubicBezTo>
                  <a:cubicBezTo>
                    <a:pt x="65" y="48"/>
                    <a:pt x="64" y="50"/>
                    <a:pt x="64" y="50"/>
                  </a:cubicBezTo>
                  <a:cubicBezTo>
                    <a:pt x="63" y="51"/>
                    <a:pt x="63" y="52"/>
                    <a:pt x="62" y="52"/>
                  </a:cubicBezTo>
                  <a:cubicBezTo>
                    <a:pt x="62" y="53"/>
                    <a:pt x="60" y="51"/>
                    <a:pt x="60" y="51"/>
                  </a:cubicBezTo>
                  <a:cubicBezTo>
                    <a:pt x="60" y="51"/>
                    <a:pt x="58" y="53"/>
                    <a:pt x="58" y="53"/>
                  </a:cubicBezTo>
                  <a:cubicBezTo>
                    <a:pt x="58" y="53"/>
                    <a:pt x="57" y="55"/>
                    <a:pt x="56" y="55"/>
                  </a:cubicBezTo>
                  <a:cubicBezTo>
                    <a:pt x="56" y="55"/>
                    <a:pt x="55" y="54"/>
                    <a:pt x="54" y="53"/>
                  </a:cubicBezTo>
                  <a:cubicBezTo>
                    <a:pt x="54" y="53"/>
                    <a:pt x="52" y="52"/>
                    <a:pt x="52" y="52"/>
                  </a:cubicBezTo>
                  <a:cubicBezTo>
                    <a:pt x="52" y="52"/>
                    <a:pt x="51" y="54"/>
                    <a:pt x="50" y="54"/>
                  </a:cubicBezTo>
                  <a:cubicBezTo>
                    <a:pt x="50" y="54"/>
                    <a:pt x="49" y="56"/>
                    <a:pt x="49" y="56"/>
                  </a:cubicBezTo>
                  <a:cubicBezTo>
                    <a:pt x="48" y="56"/>
                    <a:pt x="47" y="54"/>
                    <a:pt x="46" y="55"/>
                  </a:cubicBezTo>
                  <a:cubicBezTo>
                    <a:pt x="46" y="55"/>
                    <a:pt x="45" y="56"/>
                    <a:pt x="45" y="57"/>
                  </a:cubicBezTo>
                  <a:cubicBezTo>
                    <a:pt x="44" y="57"/>
                    <a:pt x="43" y="59"/>
                    <a:pt x="43" y="59"/>
                  </a:cubicBezTo>
                  <a:cubicBezTo>
                    <a:pt x="42" y="59"/>
                    <a:pt x="41" y="57"/>
                    <a:pt x="41" y="57"/>
                  </a:cubicBezTo>
                  <a:cubicBezTo>
                    <a:pt x="40" y="57"/>
                    <a:pt x="39" y="60"/>
                    <a:pt x="39" y="60"/>
                  </a:cubicBezTo>
                  <a:cubicBezTo>
                    <a:pt x="38" y="59"/>
                    <a:pt x="37" y="58"/>
                    <a:pt x="37" y="58"/>
                  </a:cubicBezTo>
                  <a:cubicBezTo>
                    <a:pt x="37" y="58"/>
                    <a:pt x="35" y="56"/>
                    <a:pt x="35" y="56"/>
                  </a:cubicBezTo>
                  <a:cubicBezTo>
                    <a:pt x="34" y="56"/>
                    <a:pt x="33" y="58"/>
                    <a:pt x="33" y="58"/>
                  </a:cubicBezTo>
                  <a:cubicBezTo>
                    <a:pt x="32" y="59"/>
                    <a:pt x="32" y="60"/>
                    <a:pt x="31" y="61"/>
                  </a:cubicBezTo>
                  <a:cubicBezTo>
                    <a:pt x="31" y="61"/>
                    <a:pt x="30" y="63"/>
                    <a:pt x="29" y="63"/>
                  </a:cubicBezTo>
                  <a:cubicBezTo>
                    <a:pt x="29" y="63"/>
                    <a:pt x="27" y="61"/>
                    <a:pt x="27" y="61"/>
                  </a:cubicBezTo>
                  <a:cubicBezTo>
                    <a:pt x="27" y="61"/>
                    <a:pt x="25" y="59"/>
                    <a:pt x="25" y="59"/>
                  </a:cubicBezTo>
                  <a:cubicBezTo>
                    <a:pt x="25" y="59"/>
                    <a:pt x="24" y="61"/>
                    <a:pt x="23" y="62"/>
                  </a:cubicBezTo>
                  <a:cubicBezTo>
                    <a:pt x="23" y="62"/>
                    <a:pt x="22" y="63"/>
                    <a:pt x="22" y="64"/>
                  </a:cubicBezTo>
                  <a:cubicBezTo>
                    <a:pt x="20" y="63"/>
                    <a:pt x="19" y="62"/>
                    <a:pt x="17" y="60"/>
                  </a:cubicBezTo>
                  <a:cubicBezTo>
                    <a:pt x="18" y="60"/>
                    <a:pt x="18" y="58"/>
                    <a:pt x="19" y="58"/>
                  </a:cubicBezTo>
                  <a:cubicBezTo>
                    <a:pt x="19" y="58"/>
                    <a:pt x="21" y="60"/>
                    <a:pt x="21" y="60"/>
                  </a:cubicBezTo>
                  <a:cubicBezTo>
                    <a:pt x="22" y="60"/>
                    <a:pt x="22" y="58"/>
                    <a:pt x="23" y="58"/>
                  </a:cubicBezTo>
                  <a:cubicBezTo>
                    <a:pt x="23" y="57"/>
                    <a:pt x="24" y="56"/>
                    <a:pt x="24" y="55"/>
                  </a:cubicBezTo>
                  <a:cubicBezTo>
                    <a:pt x="25" y="55"/>
                    <a:pt x="26" y="57"/>
                    <a:pt x="27" y="57"/>
                  </a:cubicBezTo>
                  <a:cubicBezTo>
                    <a:pt x="27" y="57"/>
                    <a:pt x="28" y="55"/>
                    <a:pt x="28" y="55"/>
                  </a:cubicBezTo>
                  <a:cubicBezTo>
                    <a:pt x="29" y="54"/>
                    <a:pt x="30" y="53"/>
                    <a:pt x="30" y="53"/>
                  </a:cubicBezTo>
                  <a:cubicBezTo>
                    <a:pt x="31" y="52"/>
                    <a:pt x="31" y="51"/>
                    <a:pt x="32" y="50"/>
                  </a:cubicBezTo>
                  <a:cubicBezTo>
                    <a:pt x="31" y="50"/>
                    <a:pt x="30" y="49"/>
                    <a:pt x="30" y="49"/>
                  </a:cubicBezTo>
                  <a:cubicBezTo>
                    <a:pt x="29" y="49"/>
                    <a:pt x="28" y="51"/>
                    <a:pt x="28" y="51"/>
                  </a:cubicBezTo>
                  <a:cubicBezTo>
                    <a:pt x="28" y="51"/>
                    <a:pt x="26" y="53"/>
                    <a:pt x="26" y="53"/>
                  </a:cubicBezTo>
                  <a:cubicBezTo>
                    <a:pt x="26" y="53"/>
                    <a:pt x="24" y="52"/>
                    <a:pt x="24" y="52"/>
                  </a:cubicBezTo>
                  <a:cubicBezTo>
                    <a:pt x="24" y="51"/>
                    <a:pt x="26" y="50"/>
                    <a:pt x="26" y="49"/>
                  </a:cubicBezTo>
                  <a:cubicBezTo>
                    <a:pt x="26" y="49"/>
                    <a:pt x="23" y="48"/>
                    <a:pt x="23" y="48"/>
                  </a:cubicBezTo>
                  <a:cubicBezTo>
                    <a:pt x="23" y="47"/>
                    <a:pt x="25" y="46"/>
                    <a:pt x="25" y="45"/>
                  </a:cubicBezTo>
                  <a:cubicBezTo>
                    <a:pt x="25" y="45"/>
                    <a:pt x="23" y="44"/>
                    <a:pt x="23" y="44"/>
                  </a:cubicBezTo>
                  <a:cubicBezTo>
                    <a:pt x="22" y="44"/>
                    <a:pt x="22" y="45"/>
                    <a:pt x="21" y="46"/>
                  </a:cubicBezTo>
                  <a:cubicBezTo>
                    <a:pt x="21" y="46"/>
                    <a:pt x="20" y="48"/>
                    <a:pt x="19" y="48"/>
                  </a:cubicBezTo>
                  <a:cubicBezTo>
                    <a:pt x="19" y="48"/>
                    <a:pt x="18" y="46"/>
                    <a:pt x="17" y="46"/>
                  </a:cubicBezTo>
                  <a:cubicBezTo>
                    <a:pt x="17" y="47"/>
                    <a:pt x="16" y="48"/>
                    <a:pt x="16" y="49"/>
                  </a:cubicBezTo>
                  <a:cubicBezTo>
                    <a:pt x="15" y="49"/>
                    <a:pt x="14" y="51"/>
                    <a:pt x="14" y="51"/>
                  </a:cubicBezTo>
                  <a:cubicBezTo>
                    <a:pt x="14" y="51"/>
                    <a:pt x="12" y="49"/>
                    <a:pt x="12" y="49"/>
                  </a:cubicBezTo>
                  <a:cubicBezTo>
                    <a:pt x="11" y="50"/>
                    <a:pt x="10" y="51"/>
                    <a:pt x="10" y="51"/>
                  </a:cubicBezTo>
                  <a:cubicBezTo>
                    <a:pt x="9" y="52"/>
                    <a:pt x="9" y="53"/>
                    <a:pt x="8" y="54"/>
                  </a:cubicBezTo>
                  <a:cubicBezTo>
                    <a:pt x="7" y="55"/>
                    <a:pt x="6" y="57"/>
                    <a:pt x="5" y="58"/>
                  </a:cubicBezTo>
                  <a:cubicBezTo>
                    <a:pt x="3" y="57"/>
                    <a:pt x="2" y="56"/>
                    <a:pt x="0" y="55"/>
                  </a:cubicBezTo>
                  <a:cubicBezTo>
                    <a:pt x="0" y="54"/>
                    <a:pt x="2" y="53"/>
                    <a:pt x="2" y="52"/>
                  </a:cubicBezTo>
                  <a:cubicBezTo>
                    <a:pt x="2" y="52"/>
                    <a:pt x="0" y="51"/>
                    <a:pt x="0" y="51"/>
                  </a:cubicBezTo>
                  <a:cubicBezTo>
                    <a:pt x="0" y="50"/>
                    <a:pt x="1" y="49"/>
                    <a:pt x="1" y="49"/>
                  </a:cubicBezTo>
                  <a:cubicBezTo>
                    <a:pt x="2" y="48"/>
                    <a:pt x="3" y="47"/>
                    <a:pt x="3" y="46"/>
                  </a:cubicBezTo>
                  <a:cubicBezTo>
                    <a:pt x="3" y="46"/>
                    <a:pt x="1" y="45"/>
                    <a:pt x="1" y="45"/>
                  </a:cubicBezTo>
                  <a:cubicBezTo>
                    <a:pt x="1" y="44"/>
                    <a:pt x="3" y="43"/>
                    <a:pt x="3" y="42"/>
                  </a:cubicBezTo>
                  <a:cubicBezTo>
                    <a:pt x="3" y="42"/>
                    <a:pt x="4" y="41"/>
                    <a:pt x="4" y="40"/>
                  </a:cubicBezTo>
                  <a:cubicBezTo>
                    <a:pt x="4" y="40"/>
                    <a:pt x="2" y="39"/>
                    <a:pt x="2" y="38"/>
                  </a:cubicBezTo>
                  <a:cubicBezTo>
                    <a:pt x="2" y="38"/>
                    <a:pt x="4" y="36"/>
                    <a:pt x="4" y="36"/>
                  </a:cubicBezTo>
                  <a:cubicBezTo>
                    <a:pt x="4" y="36"/>
                    <a:pt x="6" y="38"/>
                    <a:pt x="6" y="38"/>
                  </a:cubicBezTo>
                  <a:cubicBezTo>
                    <a:pt x="6" y="38"/>
                    <a:pt x="8" y="40"/>
                    <a:pt x="8" y="40"/>
                  </a:cubicBezTo>
                  <a:cubicBezTo>
                    <a:pt x="9" y="39"/>
                    <a:pt x="10" y="38"/>
                    <a:pt x="10" y="37"/>
                  </a:cubicBezTo>
                  <a:cubicBezTo>
                    <a:pt x="10" y="37"/>
                    <a:pt x="8" y="36"/>
                    <a:pt x="8" y="36"/>
                  </a:cubicBezTo>
                  <a:cubicBezTo>
                    <a:pt x="8" y="35"/>
                    <a:pt x="10" y="34"/>
                    <a:pt x="9" y="33"/>
                  </a:cubicBezTo>
                  <a:cubicBezTo>
                    <a:pt x="9" y="33"/>
                    <a:pt x="7" y="32"/>
                    <a:pt x="7" y="32"/>
                  </a:cubicBezTo>
                  <a:cubicBezTo>
                    <a:pt x="7" y="31"/>
                    <a:pt x="9" y="30"/>
                    <a:pt x="9" y="29"/>
                  </a:cubicBezTo>
                  <a:cubicBezTo>
                    <a:pt x="9" y="29"/>
                    <a:pt x="7" y="28"/>
                    <a:pt x="7" y="28"/>
                  </a:cubicBezTo>
                  <a:cubicBezTo>
                    <a:pt x="7" y="27"/>
                    <a:pt x="8" y="26"/>
                    <a:pt x="8" y="26"/>
                  </a:cubicBezTo>
                  <a:cubicBezTo>
                    <a:pt x="9" y="25"/>
                    <a:pt x="9" y="24"/>
                    <a:pt x="10" y="23"/>
                  </a:cubicBezTo>
                  <a:cubicBezTo>
                    <a:pt x="10" y="23"/>
                    <a:pt x="12" y="25"/>
                    <a:pt x="12" y="25"/>
                  </a:cubicBezTo>
                  <a:cubicBezTo>
                    <a:pt x="13" y="26"/>
                    <a:pt x="14" y="26"/>
                    <a:pt x="15" y="27"/>
                  </a:cubicBezTo>
                  <a:cubicBezTo>
                    <a:pt x="15" y="27"/>
                    <a:pt x="16" y="28"/>
                    <a:pt x="17" y="28"/>
                  </a:cubicBezTo>
                  <a:cubicBezTo>
                    <a:pt x="17" y="28"/>
                    <a:pt x="18" y="26"/>
                    <a:pt x="19" y="26"/>
                  </a:cubicBezTo>
                  <a:cubicBezTo>
                    <a:pt x="19" y="26"/>
                    <a:pt x="20" y="24"/>
                    <a:pt x="20" y="24"/>
                  </a:cubicBezTo>
                  <a:cubicBezTo>
                    <a:pt x="21" y="24"/>
                    <a:pt x="21" y="22"/>
                    <a:pt x="22" y="22"/>
                  </a:cubicBezTo>
                  <a:cubicBezTo>
                    <a:pt x="22" y="22"/>
                    <a:pt x="24" y="24"/>
                    <a:pt x="24" y="23"/>
                  </a:cubicBezTo>
                  <a:cubicBezTo>
                    <a:pt x="25" y="23"/>
                    <a:pt x="25" y="22"/>
                    <a:pt x="26" y="21"/>
                  </a:cubicBezTo>
                  <a:cubicBezTo>
                    <a:pt x="26" y="20"/>
                    <a:pt x="27" y="20"/>
                    <a:pt x="28" y="19"/>
                  </a:cubicBezTo>
                  <a:cubicBezTo>
                    <a:pt x="28" y="18"/>
                    <a:pt x="29" y="17"/>
                    <a:pt x="29" y="17"/>
                  </a:cubicBezTo>
                  <a:cubicBezTo>
                    <a:pt x="30" y="16"/>
                    <a:pt x="30" y="15"/>
                    <a:pt x="31" y="14"/>
                  </a:cubicBezTo>
                  <a:cubicBezTo>
                    <a:pt x="32" y="14"/>
                    <a:pt x="32" y="13"/>
                    <a:pt x="33" y="12"/>
                  </a:cubicBezTo>
                  <a:cubicBezTo>
                    <a:pt x="33" y="12"/>
                    <a:pt x="35" y="14"/>
                    <a:pt x="35" y="14"/>
                  </a:cubicBezTo>
                  <a:cubicBezTo>
                    <a:pt x="35" y="15"/>
                    <a:pt x="33" y="16"/>
                    <a:pt x="33" y="16"/>
                  </a:cubicBezTo>
                  <a:cubicBezTo>
                    <a:pt x="34" y="16"/>
                    <a:pt x="35" y="18"/>
                    <a:pt x="35" y="18"/>
                  </a:cubicBezTo>
                  <a:cubicBezTo>
                    <a:pt x="36" y="18"/>
                    <a:pt x="37" y="16"/>
                    <a:pt x="37" y="16"/>
                  </a:cubicBezTo>
                  <a:cubicBezTo>
                    <a:pt x="37" y="16"/>
                    <a:pt x="39" y="13"/>
                    <a:pt x="39" y="13"/>
                  </a:cubicBezTo>
                  <a:cubicBezTo>
                    <a:pt x="39" y="14"/>
                    <a:pt x="41" y="15"/>
                    <a:pt x="41" y="15"/>
                  </a:cubicBezTo>
                  <a:cubicBezTo>
                    <a:pt x="41" y="16"/>
                    <a:pt x="40" y="17"/>
                    <a:pt x="39" y="17"/>
                  </a:cubicBezTo>
                  <a:cubicBezTo>
                    <a:pt x="39" y="18"/>
                    <a:pt x="38" y="19"/>
                    <a:pt x="38" y="20"/>
                  </a:cubicBezTo>
                  <a:cubicBezTo>
                    <a:pt x="38" y="20"/>
                    <a:pt x="40" y="21"/>
                    <a:pt x="40" y="21"/>
                  </a:cubicBezTo>
                  <a:cubicBezTo>
                    <a:pt x="40" y="22"/>
                    <a:pt x="42" y="23"/>
                    <a:pt x="42" y="23"/>
                  </a:cubicBezTo>
                  <a:cubicBezTo>
                    <a:pt x="42" y="23"/>
                    <a:pt x="40" y="25"/>
                    <a:pt x="40" y="25"/>
                  </a:cubicBezTo>
                  <a:cubicBezTo>
                    <a:pt x="41" y="26"/>
                    <a:pt x="42" y="26"/>
                    <a:pt x="43" y="27"/>
                  </a:cubicBezTo>
                  <a:cubicBezTo>
                    <a:pt x="43" y="26"/>
                    <a:pt x="44" y="25"/>
                    <a:pt x="44" y="25"/>
                  </a:cubicBezTo>
                  <a:cubicBezTo>
                    <a:pt x="45" y="24"/>
                    <a:pt x="46" y="23"/>
                    <a:pt x="46" y="22"/>
                  </a:cubicBezTo>
                  <a:cubicBezTo>
                    <a:pt x="46" y="22"/>
                    <a:pt x="48" y="21"/>
                    <a:pt x="48" y="20"/>
                  </a:cubicBezTo>
                  <a:cubicBezTo>
                    <a:pt x="48" y="20"/>
                    <a:pt x="46" y="19"/>
                    <a:pt x="46" y="19"/>
                  </a:cubicBezTo>
                  <a:cubicBezTo>
                    <a:pt x="46" y="18"/>
                    <a:pt x="47" y="16"/>
                    <a:pt x="47" y="16"/>
                  </a:cubicBezTo>
                  <a:cubicBezTo>
                    <a:pt x="48" y="16"/>
                    <a:pt x="49" y="18"/>
                    <a:pt x="49" y="18"/>
                  </a:cubicBezTo>
                  <a:cubicBezTo>
                    <a:pt x="50" y="18"/>
                    <a:pt x="51" y="20"/>
                    <a:pt x="52" y="20"/>
                  </a:cubicBezTo>
                  <a:cubicBezTo>
                    <a:pt x="52" y="20"/>
                    <a:pt x="53" y="18"/>
                    <a:pt x="53" y="17"/>
                  </a:cubicBezTo>
                  <a:cubicBezTo>
                    <a:pt x="54" y="17"/>
                    <a:pt x="55" y="19"/>
                    <a:pt x="56" y="19"/>
                  </a:cubicBezTo>
                  <a:cubicBezTo>
                    <a:pt x="56" y="19"/>
                    <a:pt x="57" y="17"/>
                    <a:pt x="57" y="17"/>
                  </a:cubicBezTo>
                  <a:cubicBezTo>
                    <a:pt x="58" y="17"/>
                    <a:pt x="59" y="15"/>
                    <a:pt x="59" y="15"/>
                  </a:cubicBezTo>
                  <a:cubicBezTo>
                    <a:pt x="60" y="15"/>
                    <a:pt x="61" y="16"/>
                    <a:pt x="61" y="16"/>
                  </a:cubicBezTo>
                  <a:cubicBezTo>
                    <a:pt x="62" y="17"/>
                    <a:pt x="63" y="18"/>
                    <a:pt x="64" y="18"/>
                  </a:cubicBezTo>
                  <a:cubicBezTo>
                    <a:pt x="64" y="19"/>
                    <a:pt x="65" y="19"/>
                    <a:pt x="66" y="20"/>
                  </a:cubicBezTo>
                  <a:cubicBezTo>
                    <a:pt x="66" y="20"/>
                    <a:pt x="64" y="22"/>
                    <a:pt x="64" y="22"/>
                  </a:cubicBezTo>
                  <a:cubicBezTo>
                    <a:pt x="64" y="23"/>
                    <a:pt x="66" y="23"/>
                    <a:pt x="66" y="24"/>
                  </a:cubicBezTo>
                  <a:cubicBezTo>
                    <a:pt x="66" y="23"/>
                    <a:pt x="68" y="22"/>
                    <a:pt x="68" y="22"/>
                  </a:cubicBezTo>
                  <a:cubicBezTo>
                    <a:pt x="68" y="21"/>
                    <a:pt x="66" y="21"/>
                    <a:pt x="66" y="20"/>
                  </a:cubicBezTo>
                  <a:cubicBezTo>
                    <a:pt x="66" y="19"/>
                    <a:pt x="68" y="18"/>
                    <a:pt x="67" y="18"/>
                  </a:cubicBezTo>
                  <a:cubicBezTo>
                    <a:pt x="67" y="17"/>
                    <a:pt x="65" y="16"/>
                    <a:pt x="65" y="16"/>
                  </a:cubicBezTo>
                  <a:cubicBezTo>
                    <a:pt x="65" y="16"/>
                    <a:pt x="67" y="14"/>
                    <a:pt x="67" y="14"/>
                  </a:cubicBezTo>
                  <a:cubicBezTo>
                    <a:pt x="67" y="14"/>
                    <a:pt x="69" y="15"/>
                    <a:pt x="69" y="15"/>
                  </a:cubicBezTo>
                  <a:cubicBezTo>
                    <a:pt x="70" y="16"/>
                    <a:pt x="71" y="17"/>
                    <a:pt x="71" y="17"/>
                  </a:cubicBezTo>
                  <a:cubicBezTo>
                    <a:pt x="72" y="17"/>
                    <a:pt x="73" y="19"/>
                    <a:pt x="74" y="19"/>
                  </a:cubicBezTo>
                  <a:cubicBezTo>
                    <a:pt x="74" y="19"/>
                    <a:pt x="75" y="17"/>
                    <a:pt x="75" y="17"/>
                  </a:cubicBezTo>
                  <a:cubicBezTo>
                    <a:pt x="75" y="16"/>
                    <a:pt x="73" y="15"/>
                    <a:pt x="73" y="15"/>
                  </a:cubicBezTo>
                  <a:cubicBezTo>
                    <a:pt x="73" y="15"/>
                    <a:pt x="74" y="13"/>
                    <a:pt x="75" y="13"/>
                  </a:cubicBezTo>
                  <a:cubicBezTo>
                    <a:pt x="75" y="13"/>
                    <a:pt x="77" y="15"/>
                    <a:pt x="77" y="14"/>
                  </a:cubicBezTo>
                  <a:cubicBezTo>
                    <a:pt x="78" y="14"/>
                    <a:pt x="78" y="12"/>
                    <a:pt x="79" y="12"/>
                  </a:cubicBezTo>
                  <a:cubicBezTo>
                    <a:pt x="79" y="12"/>
                    <a:pt x="80" y="14"/>
                    <a:pt x="81" y="14"/>
                  </a:cubicBezTo>
                  <a:cubicBezTo>
                    <a:pt x="82" y="14"/>
                    <a:pt x="82" y="12"/>
                    <a:pt x="83" y="12"/>
                  </a:cubicBezTo>
                  <a:cubicBezTo>
                    <a:pt x="83" y="12"/>
                    <a:pt x="84" y="13"/>
                    <a:pt x="85" y="13"/>
                  </a:cubicBezTo>
                  <a:cubicBezTo>
                    <a:pt x="85" y="13"/>
                    <a:pt x="87" y="15"/>
                    <a:pt x="87" y="15"/>
                  </a:cubicBezTo>
                  <a:cubicBezTo>
                    <a:pt x="87" y="15"/>
                    <a:pt x="86" y="17"/>
                    <a:pt x="85" y="17"/>
                  </a:cubicBezTo>
                  <a:cubicBezTo>
                    <a:pt x="85" y="17"/>
                    <a:pt x="84" y="16"/>
                    <a:pt x="83" y="16"/>
                  </a:cubicBezTo>
                  <a:cubicBezTo>
                    <a:pt x="83" y="16"/>
                    <a:pt x="81" y="14"/>
                    <a:pt x="81" y="14"/>
                  </a:cubicBezTo>
                  <a:cubicBezTo>
                    <a:pt x="80" y="14"/>
                    <a:pt x="80" y="16"/>
                    <a:pt x="79" y="16"/>
                  </a:cubicBezTo>
                  <a:cubicBezTo>
                    <a:pt x="79" y="17"/>
                    <a:pt x="78" y="18"/>
                    <a:pt x="78" y="18"/>
                  </a:cubicBezTo>
                  <a:cubicBezTo>
                    <a:pt x="77" y="19"/>
                    <a:pt x="80" y="20"/>
                    <a:pt x="80" y="20"/>
                  </a:cubicBezTo>
                  <a:cubicBezTo>
                    <a:pt x="80" y="21"/>
                    <a:pt x="78" y="22"/>
                    <a:pt x="78" y="22"/>
                  </a:cubicBezTo>
                  <a:cubicBezTo>
                    <a:pt x="78" y="23"/>
                    <a:pt x="80" y="23"/>
                    <a:pt x="80" y="24"/>
                  </a:cubicBezTo>
                  <a:cubicBezTo>
                    <a:pt x="81" y="24"/>
                    <a:pt x="82" y="26"/>
                    <a:pt x="83" y="26"/>
                  </a:cubicBezTo>
                  <a:cubicBezTo>
                    <a:pt x="83" y="26"/>
                    <a:pt x="84" y="24"/>
                    <a:pt x="84" y="23"/>
                  </a:cubicBezTo>
                  <a:cubicBezTo>
                    <a:pt x="85" y="23"/>
                    <a:pt x="85" y="22"/>
                    <a:pt x="86" y="21"/>
                  </a:cubicBezTo>
                  <a:cubicBezTo>
                    <a:pt x="86" y="21"/>
                    <a:pt x="87" y="19"/>
                    <a:pt x="88" y="19"/>
                  </a:cubicBezTo>
                  <a:cubicBezTo>
                    <a:pt x="88" y="19"/>
                    <a:pt x="89" y="21"/>
                    <a:pt x="90" y="21"/>
                  </a:cubicBezTo>
                  <a:cubicBezTo>
                    <a:pt x="91" y="20"/>
                    <a:pt x="91" y="19"/>
                    <a:pt x="92" y="18"/>
                  </a:cubicBezTo>
                  <a:cubicBezTo>
                    <a:pt x="92" y="18"/>
                    <a:pt x="93" y="17"/>
                    <a:pt x="93" y="16"/>
                  </a:cubicBezTo>
                  <a:cubicBezTo>
                    <a:pt x="94" y="16"/>
                    <a:pt x="95" y="14"/>
                    <a:pt x="95" y="14"/>
                  </a:cubicBezTo>
                  <a:cubicBezTo>
                    <a:pt x="96" y="14"/>
                    <a:pt x="97" y="16"/>
                    <a:pt x="97" y="16"/>
                  </a:cubicBezTo>
                  <a:cubicBezTo>
                    <a:pt x="98" y="16"/>
                    <a:pt x="98" y="13"/>
                    <a:pt x="99" y="13"/>
                  </a:cubicBezTo>
                  <a:cubicBezTo>
                    <a:pt x="99" y="13"/>
                    <a:pt x="101" y="15"/>
                    <a:pt x="101" y="15"/>
                  </a:cubicBezTo>
                  <a:cubicBezTo>
                    <a:pt x="102" y="16"/>
                    <a:pt x="103" y="16"/>
                    <a:pt x="103" y="17"/>
                  </a:cubicBezTo>
                  <a:cubicBezTo>
                    <a:pt x="102" y="18"/>
                    <a:pt x="101" y="20"/>
                    <a:pt x="100" y="21"/>
                  </a:cubicBezTo>
                  <a:cubicBezTo>
                    <a:pt x="100" y="22"/>
                    <a:pt x="98" y="23"/>
                    <a:pt x="98" y="23"/>
                  </a:cubicBezTo>
                  <a:cubicBezTo>
                    <a:pt x="98" y="24"/>
                    <a:pt x="101" y="25"/>
                    <a:pt x="101" y="25"/>
                  </a:cubicBezTo>
                  <a:cubicBezTo>
                    <a:pt x="100" y="25"/>
                    <a:pt x="99" y="27"/>
                    <a:pt x="99" y="27"/>
                  </a:cubicBezTo>
                  <a:cubicBezTo>
                    <a:pt x="98" y="27"/>
                    <a:pt x="97" y="26"/>
                    <a:pt x="97" y="26"/>
                  </a:cubicBezTo>
                  <a:cubicBezTo>
                    <a:pt x="96" y="26"/>
                    <a:pt x="94" y="24"/>
                    <a:pt x="94" y="24"/>
                  </a:cubicBezTo>
                  <a:cubicBezTo>
                    <a:pt x="94" y="24"/>
                    <a:pt x="93" y="26"/>
                    <a:pt x="93" y="26"/>
                  </a:cubicBezTo>
                  <a:cubicBezTo>
                    <a:pt x="93" y="27"/>
                    <a:pt x="95" y="27"/>
                    <a:pt x="95" y="28"/>
                  </a:cubicBezTo>
                  <a:cubicBezTo>
                    <a:pt x="95" y="29"/>
                    <a:pt x="93" y="30"/>
                    <a:pt x="93" y="30"/>
                  </a:cubicBezTo>
                  <a:cubicBezTo>
                    <a:pt x="93" y="31"/>
                    <a:pt x="96" y="32"/>
                    <a:pt x="95" y="32"/>
                  </a:cubicBezTo>
                  <a:cubicBezTo>
                    <a:pt x="95" y="33"/>
                    <a:pt x="94" y="34"/>
                    <a:pt x="94" y="34"/>
                  </a:cubicBezTo>
                  <a:cubicBezTo>
                    <a:pt x="93" y="35"/>
                    <a:pt x="93" y="36"/>
                    <a:pt x="92" y="36"/>
                  </a:cubicBezTo>
                  <a:cubicBezTo>
                    <a:pt x="91" y="37"/>
                    <a:pt x="91" y="38"/>
                    <a:pt x="90" y="39"/>
                  </a:cubicBezTo>
                  <a:cubicBezTo>
                    <a:pt x="91" y="39"/>
                    <a:pt x="92" y="40"/>
                    <a:pt x="93" y="40"/>
                  </a:cubicBezTo>
                  <a:cubicBezTo>
                    <a:pt x="93" y="40"/>
                    <a:pt x="94" y="38"/>
                    <a:pt x="94" y="38"/>
                  </a:cubicBezTo>
                  <a:cubicBezTo>
                    <a:pt x="95" y="38"/>
                    <a:pt x="95" y="36"/>
                    <a:pt x="96" y="36"/>
                  </a:cubicBezTo>
                  <a:cubicBezTo>
                    <a:pt x="96" y="35"/>
                    <a:pt x="97" y="34"/>
                    <a:pt x="98" y="34"/>
                  </a:cubicBezTo>
                  <a:cubicBezTo>
                    <a:pt x="98" y="33"/>
                    <a:pt x="99" y="32"/>
                    <a:pt x="99" y="31"/>
                  </a:cubicBezTo>
                  <a:cubicBezTo>
                    <a:pt x="100" y="31"/>
                    <a:pt x="101" y="29"/>
                    <a:pt x="101" y="29"/>
                  </a:cubicBezTo>
                  <a:cubicBezTo>
                    <a:pt x="101" y="29"/>
                    <a:pt x="103" y="31"/>
                    <a:pt x="103" y="31"/>
                  </a:cubicBezTo>
                  <a:cubicBezTo>
                    <a:pt x="103" y="30"/>
                    <a:pt x="105" y="29"/>
                    <a:pt x="105" y="29"/>
                  </a:cubicBezTo>
                  <a:cubicBezTo>
                    <a:pt x="105" y="28"/>
                    <a:pt x="103" y="27"/>
                    <a:pt x="103" y="27"/>
                  </a:cubicBezTo>
                  <a:cubicBezTo>
                    <a:pt x="103" y="27"/>
                    <a:pt x="101" y="25"/>
                    <a:pt x="101" y="25"/>
                  </a:cubicBezTo>
                  <a:cubicBezTo>
                    <a:pt x="101" y="24"/>
                    <a:pt x="102" y="24"/>
                    <a:pt x="102" y="23"/>
                  </a:cubicBezTo>
                  <a:cubicBezTo>
                    <a:pt x="103" y="22"/>
                    <a:pt x="103" y="21"/>
                    <a:pt x="104" y="21"/>
                  </a:cubicBezTo>
                  <a:cubicBezTo>
                    <a:pt x="104" y="20"/>
                    <a:pt x="105" y="19"/>
                    <a:pt x="106" y="19"/>
                  </a:cubicBezTo>
                  <a:cubicBezTo>
                    <a:pt x="106" y="18"/>
                    <a:pt x="107" y="20"/>
                    <a:pt x="108" y="20"/>
                  </a:cubicBezTo>
                  <a:cubicBezTo>
                    <a:pt x="108" y="20"/>
                    <a:pt x="110" y="18"/>
                    <a:pt x="110" y="18"/>
                  </a:cubicBezTo>
                  <a:cubicBezTo>
                    <a:pt x="110" y="17"/>
                    <a:pt x="111" y="16"/>
                    <a:pt x="111" y="16"/>
                  </a:cubicBezTo>
                  <a:cubicBezTo>
                    <a:pt x="111" y="16"/>
                    <a:pt x="109" y="14"/>
                    <a:pt x="109" y="14"/>
                  </a:cubicBezTo>
                  <a:cubicBezTo>
                    <a:pt x="109" y="14"/>
                    <a:pt x="107" y="16"/>
                    <a:pt x="107" y="16"/>
                  </a:cubicBezTo>
                  <a:cubicBezTo>
                    <a:pt x="107" y="16"/>
                    <a:pt x="105" y="15"/>
                    <a:pt x="105" y="15"/>
                  </a:cubicBezTo>
                  <a:cubicBezTo>
                    <a:pt x="105" y="14"/>
                    <a:pt x="107" y="13"/>
                    <a:pt x="107" y="12"/>
                  </a:cubicBezTo>
                  <a:cubicBezTo>
                    <a:pt x="107" y="12"/>
                    <a:pt x="108" y="11"/>
                    <a:pt x="109" y="10"/>
                  </a:cubicBezTo>
                  <a:cubicBezTo>
                    <a:pt x="109" y="10"/>
                    <a:pt x="106" y="9"/>
                    <a:pt x="106" y="8"/>
                  </a:cubicBezTo>
                  <a:cubicBezTo>
                    <a:pt x="106" y="8"/>
                    <a:pt x="108" y="7"/>
                    <a:pt x="108" y="6"/>
                  </a:cubicBezTo>
                  <a:cubicBezTo>
                    <a:pt x="108" y="5"/>
                    <a:pt x="109" y="5"/>
                    <a:pt x="110" y="4"/>
                  </a:cubicBezTo>
                  <a:cubicBezTo>
                    <a:pt x="110" y="4"/>
                    <a:pt x="107" y="2"/>
                    <a:pt x="107" y="2"/>
                  </a:cubicBezTo>
                  <a:cubicBezTo>
                    <a:pt x="108" y="2"/>
                    <a:pt x="109" y="0"/>
                    <a:pt x="109" y="0"/>
                  </a:cubicBezTo>
                  <a:cubicBezTo>
                    <a:pt x="109" y="0"/>
                    <a:pt x="111" y="2"/>
                    <a:pt x="111" y="2"/>
                  </a:cubicBezTo>
                  <a:cubicBezTo>
                    <a:pt x="111" y="2"/>
                    <a:pt x="110" y="4"/>
                    <a:pt x="110" y="4"/>
                  </a:cubicBezTo>
                  <a:cubicBezTo>
                    <a:pt x="110" y="5"/>
                    <a:pt x="111" y="5"/>
                    <a:pt x="112" y="6"/>
                  </a:cubicBezTo>
                  <a:cubicBezTo>
                    <a:pt x="112" y="6"/>
                    <a:pt x="114" y="7"/>
                    <a:pt x="114" y="7"/>
                  </a:cubicBezTo>
                  <a:cubicBezTo>
                    <a:pt x="114" y="8"/>
                    <a:pt x="113" y="9"/>
                    <a:pt x="112" y="10"/>
                  </a:cubicBezTo>
                  <a:cubicBezTo>
                    <a:pt x="113" y="10"/>
                    <a:pt x="114" y="11"/>
                    <a:pt x="115" y="11"/>
                  </a:cubicBezTo>
                  <a:cubicBezTo>
                    <a:pt x="115" y="11"/>
                    <a:pt x="116" y="9"/>
                    <a:pt x="116" y="9"/>
                  </a:cubicBezTo>
                  <a:cubicBezTo>
                    <a:pt x="116" y="9"/>
                    <a:pt x="114" y="8"/>
                    <a:pt x="114" y="7"/>
                  </a:cubicBezTo>
                  <a:cubicBezTo>
                    <a:pt x="114" y="7"/>
                    <a:pt x="115" y="6"/>
                    <a:pt x="116" y="5"/>
                  </a:cubicBezTo>
                  <a:cubicBezTo>
                    <a:pt x="116" y="5"/>
                    <a:pt x="117" y="3"/>
                    <a:pt x="118" y="3"/>
                  </a:cubicBezTo>
                  <a:cubicBezTo>
                    <a:pt x="118" y="3"/>
                    <a:pt x="120" y="4"/>
                    <a:pt x="120" y="5"/>
                  </a:cubicBezTo>
                  <a:cubicBezTo>
                    <a:pt x="120" y="5"/>
                    <a:pt x="118" y="6"/>
                    <a:pt x="118" y="7"/>
                  </a:cubicBezTo>
                  <a:cubicBezTo>
                    <a:pt x="118" y="8"/>
                    <a:pt x="120" y="8"/>
                    <a:pt x="120" y="9"/>
                  </a:cubicBezTo>
                  <a:cubicBezTo>
                    <a:pt x="119" y="10"/>
                    <a:pt x="118" y="11"/>
                    <a:pt x="117" y="13"/>
                  </a:cubicBezTo>
                  <a:cubicBezTo>
                    <a:pt x="116" y="14"/>
                    <a:pt x="115" y="16"/>
                    <a:pt x="114" y="17"/>
                  </a:cubicBezTo>
                  <a:cubicBezTo>
                    <a:pt x="115" y="19"/>
                    <a:pt x="116" y="20"/>
                    <a:pt x="118" y="21"/>
                  </a:cubicBezTo>
                  <a:cubicBezTo>
                    <a:pt x="119" y="21"/>
                    <a:pt x="119" y="22"/>
                    <a:pt x="120" y="23"/>
                  </a:cubicBezTo>
                  <a:cubicBezTo>
                    <a:pt x="121" y="22"/>
                    <a:pt x="121" y="20"/>
                    <a:pt x="122" y="20"/>
                  </a:cubicBezTo>
                  <a:cubicBezTo>
                    <a:pt x="122" y="20"/>
                    <a:pt x="124" y="22"/>
                    <a:pt x="124" y="22"/>
                  </a:cubicBezTo>
                  <a:cubicBezTo>
                    <a:pt x="124" y="22"/>
                    <a:pt x="126" y="24"/>
                    <a:pt x="126" y="24"/>
                  </a:cubicBezTo>
                  <a:cubicBezTo>
                    <a:pt x="127" y="24"/>
                    <a:pt x="128" y="22"/>
                    <a:pt x="128" y="22"/>
                  </a:cubicBezTo>
                  <a:cubicBezTo>
                    <a:pt x="129" y="21"/>
                    <a:pt x="130" y="20"/>
                    <a:pt x="130" y="19"/>
                  </a:cubicBezTo>
                  <a:cubicBezTo>
                    <a:pt x="130" y="19"/>
                    <a:pt x="128" y="18"/>
                    <a:pt x="128" y="18"/>
                  </a:cubicBezTo>
                  <a:cubicBezTo>
                    <a:pt x="128" y="17"/>
                    <a:pt x="129" y="16"/>
                    <a:pt x="129" y="15"/>
                  </a:cubicBezTo>
                  <a:cubicBezTo>
                    <a:pt x="129" y="15"/>
                    <a:pt x="131" y="17"/>
                    <a:pt x="131" y="17"/>
                  </a:cubicBezTo>
                  <a:cubicBezTo>
                    <a:pt x="132" y="17"/>
                    <a:pt x="133" y="15"/>
                    <a:pt x="133" y="15"/>
                  </a:cubicBezTo>
                  <a:cubicBezTo>
                    <a:pt x="134" y="14"/>
                    <a:pt x="134" y="13"/>
                    <a:pt x="135" y="13"/>
                  </a:cubicBezTo>
                  <a:cubicBezTo>
                    <a:pt x="135" y="13"/>
                    <a:pt x="137" y="14"/>
                    <a:pt x="137" y="14"/>
                  </a:cubicBezTo>
                  <a:cubicBezTo>
                    <a:pt x="137" y="15"/>
                    <a:pt x="135" y="16"/>
                    <a:pt x="135" y="17"/>
                  </a:cubicBezTo>
                  <a:cubicBezTo>
                    <a:pt x="136" y="17"/>
                    <a:pt x="137" y="18"/>
                    <a:pt x="138" y="18"/>
                  </a:cubicBezTo>
                  <a:cubicBezTo>
                    <a:pt x="138" y="19"/>
                    <a:pt x="139" y="20"/>
                    <a:pt x="140" y="20"/>
                  </a:cubicBezTo>
                  <a:cubicBezTo>
                    <a:pt x="140" y="20"/>
                    <a:pt x="142" y="22"/>
                    <a:pt x="142" y="22"/>
                  </a:cubicBezTo>
                  <a:cubicBezTo>
                    <a:pt x="142" y="22"/>
                    <a:pt x="144" y="20"/>
                    <a:pt x="144" y="19"/>
                  </a:cubicBezTo>
                  <a:cubicBezTo>
                    <a:pt x="144" y="19"/>
                    <a:pt x="146" y="17"/>
                    <a:pt x="146" y="17"/>
                  </a:cubicBezTo>
                  <a:cubicBezTo>
                    <a:pt x="146" y="17"/>
                    <a:pt x="148" y="18"/>
                    <a:pt x="148" y="19"/>
                  </a:cubicBezTo>
                  <a:cubicBezTo>
                    <a:pt x="148" y="19"/>
                    <a:pt x="146" y="21"/>
                    <a:pt x="146" y="21"/>
                  </a:cubicBezTo>
                  <a:cubicBezTo>
                    <a:pt x="146" y="22"/>
                    <a:pt x="145" y="23"/>
                    <a:pt x="144" y="23"/>
                  </a:cubicBezTo>
                  <a:cubicBezTo>
                    <a:pt x="144" y="24"/>
                    <a:pt x="143" y="25"/>
                    <a:pt x="143" y="26"/>
                  </a:cubicBezTo>
                  <a:cubicBezTo>
                    <a:pt x="143" y="26"/>
                    <a:pt x="145" y="27"/>
                    <a:pt x="145" y="27"/>
                  </a:cubicBezTo>
                  <a:cubicBezTo>
                    <a:pt x="145" y="28"/>
                    <a:pt x="143" y="29"/>
                    <a:pt x="143" y="29"/>
                  </a:cubicBezTo>
                  <a:cubicBezTo>
                    <a:pt x="143" y="30"/>
                    <a:pt x="145" y="31"/>
                    <a:pt x="145" y="31"/>
                  </a:cubicBezTo>
                  <a:cubicBezTo>
                    <a:pt x="146" y="31"/>
                    <a:pt x="147" y="29"/>
                    <a:pt x="147" y="29"/>
                  </a:cubicBezTo>
                  <a:cubicBezTo>
                    <a:pt x="148" y="29"/>
                    <a:pt x="149" y="31"/>
                    <a:pt x="149" y="31"/>
                  </a:cubicBezTo>
                  <a:cubicBezTo>
                    <a:pt x="150" y="30"/>
                    <a:pt x="150" y="29"/>
                    <a:pt x="151" y="28"/>
                  </a:cubicBezTo>
                  <a:cubicBezTo>
                    <a:pt x="151" y="28"/>
                    <a:pt x="153" y="27"/>
                    <a:pt x="153" y="26"/>
                  </a:cubicBezTo>
                  <a:cubicBezTo>
                    <a:pt x="153" y="26"/>
                    <a:pt x="151" y="25"/>
                    <a:pt x="151" y="24"/>
                  </a:cubicBezTo>
                  <a:cubicBezTo>
                    <a:pt x="150" y="24"/>
                    <a:pt x="152" y="23"/>
                    <a:pt x="152" y="22"/>
                  </a:cubicBezTo>
                  <a:cubicBezTo>
                    <a:pt x="152" y="22"/>
                    <a:pt x="153" y="21"/>
                    <a:pt x="154" y="20"/>
                  </a:cubicBezTo>
                  <a:cubicBezTo>
                    <a:pt x="154" y="20"/>
                    <a:pt x="156" y="18"/>
                    <a:pt x="156" y="18"/>
                  </a:cubicBezTo>
                  <a:cubicBezTo>
                    <a:pt x="156" y="18"/>
                    <a:pt x="153" y="16"/>
                    <a:pt x="153" y="16"/>
                  </a:cubicBezTo>
                  <a:cubicBezTo>
                    <a:pt x="154" y="15"/>
                    <a:pt x="155" y="15"/>
                    <a:pt x="155" y="14"/>
                  </a:cubicBezTo>
                  <a:cubicBezTo>
                    <a:pt x="156" y="13"/>
                    <a:pt x="156" y="12"/>
                    <a:pt x="157" y="12"/>
                  </a:cubicBezTo>
                  <a:cubicBezTo>
                    <a:pt x="157" y="11"/>
                    <a:pt x="159" y="13"/>
                    <a:pt x="159" y="13"/>
                  </a:cubicBezTo>
                  <a:cubicBezTo>
                    <a:pt x="160" y="13"/>
                    <a:pt x="160" y="11"/>
                    <a:pt x="161" y="11"/>
                  </a:cubicBezTo>
                  <a:cubicBezTo>
                    <a:pt x="161" y="11"/>
                    <a:pt x="162" y="13"/>
                    <a:pt x="163" y="13"/>
                  </a:cubicBezTo>
                  <a:cubicBezTo>
                    <a:pt x="164" y="13"/>
                    <a:pt x="164" y="11"/>
                    <a:pt x="165" y="11"/>
                  </a:cubicBezTo>
                  <a:cubicBezTo>
                    <a:pt x="165" y="11"/>
                    <a:pt x="166" y="12"/>
                    <a:pt x="167" y="12"/>
                  </a:cubicBezTo>
                  <a:cubicBezTo>
                    <a:pt x="168" y="11"/>
                    <a:pt x="169" y="9"/>
                    <a:pt x="170" y="8"/>
                  </a:cubicBezTo>
                  <a:cubicBezTo>
                    <a:pt x="171" y="8"/>
                    <a:pt x="172" y="9"/>
                    <a:pt x="173" y="10"/>
                  </a:cubicBezTo>
                  <a:cubicBezTo>
                    <a:pt x="173" y="10"/>
                    <a:pt x="171" y="11"/>
                    <a:pt x="171" y="12"/>
                  </a:cubicBezTo>
                  <a:cubicBezTo>
                    <a:pt x="170" y="12"/>
                    <a:pt x="169" y="13"/>
                    <a:pt x="169" y="14"/>
                  </a:cubicBezTo>
                  <a:cubicBezTo>
                    <a:pt x="169" y="15"/>
                    <a:pt x="167" y="16"/>
                    <a:pt x="167" y="16"/>
                  </a:cubicBezTo>
                  <a:cubicBezTo>
                    <a:pt x="168" y="17"/>
                    <a:pt x="170" y="17"/>
                    <a:pt x="170" y="18"/>
                  </a:cubicBezTo>
                  <a:cubicBezTo>
                    <a:pt x="170" y="18"/>
                    <a:pt x="168" y="20"/>
                    <a:pt x="168" y="20"/>
                  </a:cubicBezTo>
                  <a:cubicBezTo>
                    <a:pt x="168" y="20"/>
                    <a:pt x="170" y="22"/>
                    <a:pt x="170" y="22"/>
                  </a:cubicBezTo>
                  <a:cubicBezTo>
                    <a:pt x="171" y="22"/>
                    <a:pt x="171" y="20"/>
                    <a:pt x="172" y="20"/>
                  </a:cubicBezTo>
                  <a:cubicBezTo>
                    <a:pt x="173" y="20"/>
                    <a:pt x="173" y="21"/>
                    <a:pt x="174" y="21"/>
                  </a:cubicBezTo>
                  <a:cubicBezTo>
                    <a:pt x="174" y="21"/>
                    <a:pt x="176" y="20"/>
                    <a:pt x="176" y="19"/>
                  </a:cubicBezTo>
                  <a:cubicBezTo>
                    <a:pt x="176" y="19"/>
                    <a:pt x="174" y="18"/>
                    <a:pt x="174" y="17"/>
                  </a:cubicBezTo>
                  <a:cubicBezTo>
                    <a:pt x="174" y="17"/>
                    <a:pt x="175" y="16"/>
                    <a:pt x="175" y="15"/>
                  </a:cubicBezTo>
                  <a:cubicBezTo>
                    <a:pt x="176" y="14"/>
                    <a:pt x="176" y="14"/>
                    <a:pt x="177" y="13"/>
                  </a:cubicBezTo>
                  <a:cubicBezTo>
                    <a:pt x="178" y="12"/>
                    <a:pt x="178" y="11"/>
                    <a:pt x="179" y="11"/>
                  </a:cubicBezTo>
                  <a:cubicBezTo>
                    <a:pt x="179" y="10"/>
                    <a:pt x="180" y="9"/>
                    <a:pt x="180" y="8"/>
                  </a:cubicBezTo>
                  <a:cubicBezTo>
                    <a:pt x="181" y="8"/>
                    <a:pt x="182" y="6"/>
                    <a:pt x="182" y="6"/>
                  </a:cubicBezTo>
                  <a:cubicBezTo>
                    <a:pt x="182" y="6"/>
                    <a:pt x="184" y="8"/>
                    <a:pt x="184" y="8"/>
                  </a:cubicBezTo>
                  <a:cubicBezTo>
                    <a:pt x="184" y="8"/>
                    <a:pt x="183" y="10"/>
                    <a:pt x="183" y="10"/>
                  </a:cubicBezTo>
                  <a:cubicBezTo>
                    <a:pt x="183" y="10"/>
                    <a:pt x="181" y="12"/>
                    <a:pt x="181" y="12"/>
                  </a:cubicBezTo>
                  <a:cubicBezTo>
                    <a:pt x="182" y="13"/>
                    <a:pt x="183" y="14"/>
                    <a:pt x="183" y="14"/>
                  </a:cubicBezTo>
                  <a:cubicBezTo>
                    <a:pt x="184" y="14"/>
                    <a:pt x="185" y="12"/>
                    <a:pt x="185" y="12"/>
                  </a:cubicBezTo>
                  <a:cubicBezTo>
                    <a:pt x="186" y="12"/>
                    <a:pt x="187" y="13"/>
                    <a:pt x="187" y="14"/>
                  </a:cubicBezTo>
                  <a:cubicBezTo>
                    <a:pt x="188" y="14"/>
                    <a:pt x="189" y="15"/>
                    <a:pt x="189" y="15"/>
                  </a:cubicBezTo>
                  <a:cubicBezTo>
                    <a:pt x="190" y="15"/>
                    <a:pt x="190" y="13"/>
                    <a:pt x="191" y="13"/>
                  </a:cubicBezTo>
                  <a:cubicBezTo>
                    <a:pt x="192" y="13"/>
                    <a:pt x="193" y="15"/>
                    <a:pt x="193" y="15"/>
                  </a:cubicBezTo>
                  <a:cubicBezTo>
                    <a:pt x="194" y="15"/>
                    <a:pt x="195" y="12"/>
                    <a:pt x="195" y="13"/>
                  </a:cubicBezTo>
                  <a:cubicBezTo>
                    <a:pt x="196" y="13"/>
                    <a:pt x="197" y="14"/>
                    <a:pt x="197" y="14"/>
                  </a:cubicBezTo>
                  <a:cubicBezTo>
                    <a:pt x="198" y="15"/>
                    <a:pt x="199" y="15"/>
                    <a:pt x="199" y="16"/>
                  </a:cubicBezTo>
                  <a:cubicBezTo>
                    <a:pt x="200" y="16"/>
                    <a:pt x="201" y="18"/>
                    <a:pt x="202" y="18"/>
                  </a:cubicBezTo>
                  <a:cubicBezTo>
                    <a:pt x="202" y="18"/>
                    <a:pt x="203" y="15"/>
                    <a:pt x="203" y="15"/>
                  </a:cubicBezTo>
                  <a:cubicBezTo>
                    <a:pt x="204" y="16"/>
                    <a:pt x="206" y="17"/>
                    <a:pt x="206" y="17"/>
                  </a:cubicBezTo>
                  <a:cubicBezTo>
                    <a:pt x="206" y="18"/>
                    <a:pt x="204" y="19"/>
                    <a:pt x="204" y="19"/>
                  </a:cubicBezTo>
                  <a:cubicBezTo>
                    <a:pt x="204" y="20"/>
                    <a:pt x="206" y="21"/>
                    <a:pt x="206" y="21"/>
                  </a:cubicBezTo>
                  <a:cubicBezTo>
                    <a:pt x="206" y="22"/>
                    <a:pt x="205" y="23"/>
                    <a:pt x="204" y="23"/>
                  </a:cubicBezTo>
                  <a:cubicBezTo>
                    <a:pt x="204" y="24"/>
                    <a:pt x="203" y="25"/>
                    <a:pt x="203" y="26"/>
                  </a:cubicBezTo>
                  <a:cubicBezTo>
                    <a:pt x="203" y="26"/>
                    <a:pt x="205" y="27"/>
                    <a:pt x="205" y="27"/>
                  </a:cubicBezTo>
                  <a:cubicBezTo>
                    <a:pt x="206" y="26"/>
                    <a:pt x="207" y="24"/>
                    <a:pt x="208" y="23"/>
                  </a:cubicBezTo>
                  <a:cubicBezTo>
                    <a:pt x="209" y="22"/>
                    <a:pt x="210" y="21"/>
                    <a:pt x="210" y="21"/>
                  </a:cubicBezTo>
                  <a:cubicBezTo>
                    <a:pt x="210" y="20"/>
                    <a:pt x="208" y="19"/>
                    <a:pt x="208" y="19"/>
                  </a:cubicBezTo>
                  <a:cubicBezTo>
                    <a:pt x="208" y="18"/>
                    <a:pt x="209" y="17"/>
                    <a:pt x="210" y="17"/>
                  </a:cubicBezTo>
                  <a:cubicBezTo>
                    <a:pt x="210" y="16"/>
                    <a:pt x="211" y="14"/>
                    <a:pt x="211" y="14"/>
                  </a:cubicBezTo>
                  <a:cubicBezTo>
                    <a:pt x="212" y="14"/>
                    <a:pt x="213" y="16"/>
                    <a:pt x="214" y="16"/>
                  </a:cubicBezTo>
                  <a:cubicBezTo>
                    <a:pt x="212" y="18"/>
                    <a:pt x="211" y="19"/>
                    <a:pt x="210" y="21"/>
                  </a:cubicBezTo>
                  <a:cubicBezTo>
                    <a:pt x="210" y="21"/>
                    <a:pt x="212" y="22"/>
                    <a:pt x="212" y="22"/>
                  </a:cubicBezTo>
                  <a:cubicBezTo>
                    <a:pt x="212" y="23"/>
                    <a:pt x="211" y="24"/>
                    <a:pt x="211" y="24"/>
                  </a:cubicBezTo>
                  <a:cubicBezTo>
                    <a:pt x="210" y="25"/>
                    <a:pt x="209" y="26"/>
                    <a:pt x="209" y="27"/>
                  </a:cubicBezTo>
                  <a:cubicBezTo>
                    <a:pt x="208" y="27"/>
                    <a:pt x="207" y="28"/>
                    <a:pt x="207" y="29"/>
                  </a:cubicBezTo>
                  <a:cubicBezTo>
                    <a:pt x="207" y="29"/>
                    <a:pt x="209" y="30"/>
                    <a:pt x="209" y="31"/>
                  </a:cubicBezTo>
                  <a:cubicBezTo>
                    <a:pt x="210" y="30"/>
                    <a:pt x="211" y="29"/>
                    <a:pt x="211" y="28"/>
                  </a:cubicBezTo>
                  <a:cubicBezTo>
                    <a:pt x="212" y="28"/>
                    <a:pt x="213" y="27"/>
                    <a:pt x="213" y="26"/>
                  </a:cubicBezTo>
                  <a:cubicBezTo>
                    <a:pt x="213" y="26"/>
                    <a:pt x="215" y="24"/>
                    <a:pt x="215" y="24"/>
                  </a:cubicBezTo>
                  <a:cubicBezTo>
                    <a:pt x="215" y="24"/>
                    <a:pt x="212" y="22"/>
                    <a:pt x="212" y="22"/>
                  </a:cubicBezTo>
                  <a:cubicBezTo>
                    <a:pt x="213" y="22"/>
                    <a:pt x="214" y="20"/>
                    <a:pt x="214" y="20"/>
                  </a:cubicBezTo>
                  <a:cubicBezTo>
                    <a:pt x="214" y="20"/>
                    <a:pt x="216" y="21"/>
                    <a:pt x="216" y="22"/>
                  </a:cubicBezTo>
                  <a:cubicBezTo>
                    <a:pt x="217" y="22"/>
                    <a:pt x="218" y="23"/>
                    <a:pt x="218" y="23"/>
                  </a:cubicBezTo>
                  <a:cubicBezTo>
                    <a:pt x="219" y="23"/>
                    <a:pt x="220" y="21"/>
                    <a:pt x="220" y="21"/>
                  </a:cubicBezTo>
                  <a:cubicBezTo>
                    <a:pt x="220" y="21"/>
                    <a:pt x="222" y="19"/>
                    <a:pt x="222" y="19"/>
                  </a:cubicBezTo>
                  <a:cubicBezTo>
                    <a:pt x="222" y="19"/>
                    <a:pt x="224" y="21"/>
                    <a:pt x="224" y="21"/>
                  </a:cubicBezTo>
                  <a:cubicBezTo>
                    <a:pt x="224" y="20"/>
                    <a:pt x="226" y="19"/>
                    <a:pt x="226" y="18"/>
                  </a:cubicBezTo>
                  <a:cubicBezTo>
                    <a:pt x="226" y="18"/>
                    <a:pt x="224" y="17"/>
                    <a:pt x="224" y="17"/>
                  </a:cubicBezTo>
                  <a:cubicBezTo>
                    <a:pt x="224" y="16"/>
                    <a:pt x="225" y="15"/>
                    <a:pt x="225" y="14"/>
                  </a:cubicBezTo>
                  <a:cubicBezTo>
                    <a:pt x="226" y="14"/>
                    <a:pt x="227" y="12"/>
                    <a:pt x="227" y="12"/>
                  </a:cubicBezTo>
                  <a:cubicBezTo>
                    <a:pt x="227" y="12"/>
                    <a:pt x="229" y="14"/>
                    <a:pt x="229" y="14"/>
                  </a:cubicBezTo>
                  <a:cubicBezTo>
                    <a:pt x="230" y="14"/>
                    <a:pt x="231" y="15"/>
                    <a:pt x="231" y="16"/>
                  </a:cubicBezTo>
                  <a:cubicBezTo>
                    <a:pt x="232" y="16"/>
                    <a:pt x="233" y="17"/>
                    <a:pt x="234" y="17"/>
                  </a:cubicBezTo>
                  <a:cubicBezTo>
                    <a:pt x="234" y="17"/>
                    <a:pt x="235" y="15"/>
                    <a:pt x="235" y="15"/>
                  </a:cubicBezTo>
                  <a:cubicBezTo>
                    <a:pt x="236" y="15"/>
                    <a:pt x="237" y="16"/>
                    <a:pt x="238" y="17"/>
                  </a:cubicBezTo>
                  <a:cubicBezTo>
                    <a:pt x="238" y="17"/>
                    <a:pt x="240" y="19"/>
                    <a:pt x="240" y="19"/>
                  </a:cubicBezTo>
                  <a:cubicBezTo>
                    <a:pt x="240" y="18"/>
                    <a:pt x="241" y="17"/>
                    <a:pt x="242" y="16"/>
                  </a:cubicBezTo>
                  <a:cubicBezTo>
                    <a:pt x="242" y="16"/>
                    <a:pt x="243" y="14"/>
                    <a:pt x="243" y="14"/>
                  </a:cubicBezTo>
                  <a:cubicBezTo>
                    <a:pt x="243" y="14"/>
                    <a:pt x="241" y="12"/>
                    <a:pt x="241" y="12"/>
                  </a:cubicBezTo>
                  <a:cubicBezTo>
                    <a:pt x="241" y="12"/>
                    <a:pt x="242" y="10"/>
                    <a:pt x="243" y="10"/>
                  </a:cubicBezTo>
                  <a:cubicBezTo>
                    <a:pt x="243" y="10"/>
                    <a:pt x="245" y="12"/>
                    <a:pt x="245" y="12"/>
                  </a:cubicBezTo>
                  <a:cubicBezTo>
                    <a:pt x="245" y="12"/>
                    <a:pt x="247" y="13"/>
                    <a:pt x="247" y="14"/>
                  </a:cubicBezTo>
                  <a:cubicBezTo>
                    <a:pt x="247" y="14"/>
                    <a:pt x="246" y="15"/>
                    <a:pt x="246" y="16"/>
                  </a:cubicBezTo>
                  <a:cubicBezTo>
                    <a:pt x="245" y="16"/>
                    <a:pt x="244" y="17"/>
                    <a:pt x="244" y="18"/>
                  </a:cubicBezTo>
                  <a:cubicBezTo>
                    <a:pt x="244" y="18"/>
                    <a:pt x="246" y="19"/>
                    <a:pt x="246" y="20"/>
                  </a:cubicBezTo>
                  <a:cubicBezTo>
                    <a:pt x="247" y="19"/>
                    <a:pt x="247" y="18"/>
                    <a:pt x="248" y="17"/>
                  </a:cubicBezTo>
                  <a:cubicBezTo>
                    <a:pt x="248" y="17"/>
                    <a:pt x="249" y="15"/>
                    <a:pt x="249" y="15"/>
                  </a:cubicBezTo>
                  <a:cubicBezTo>
                    <a:pt x="250" y="15"/>
                    <a:pt x="252" y="17"/>
                    <a:pt x="252" y="17"/>
                  </a:cubicBezTo>
                  <a:cubicBezTo>
                    <a:pt x="252" y="17"/>
                    <a:pt x="253" y="15"/>
                    <a:pt x="253" y="15"/>
                  </a:cubicBezTo>
                  <a:cubicBezTo>
                    <a:pt x="253" y="14"/>
                    <a:pt x="251" y="14"/>
                    <a:pt x="251" y="13"/>
                  </a:cubicBezTo>
                  <a:cubicBezTo>
                    <a:pt x="251" y="12"/>
                    <a:pt x="253" y="11"/>
                    <a:pt x="253" y="11"/>
                  </a:cubicBezTo>
                  <a:cubicBezTo>
                    <a:pt x="253" y="10"/>
                    <a:pt x="254" y="9"/>
                    <a:pt x="255" y="9"/>
                  </a:cubicBezTo>
                  <a:cubicBezTo>
                    <a:pt x="255" y="8"/>
                    <a:pt x="256" y="10"/>
                    <a:pt x="257" y="10"/>
                  </a:cubicBezTo>
                  <a:cubicBezTo>
                    <a:pt x="258" y="10"/>
                    <a:pt x="258" y="8"/>
                    <a:pt x="258" y="8"/>
                  </a:cubicBezTo>
                  <a:cubicBezTo>
                    <a:pt x="259" y="8"/>
                    <a:pt x="260" y="10"/>
                    <a:pt x="261" y="10"/>
                  </a:cubicBezTo>
                  <a:cubicBezTo>
                    <a:pt x="261" y="10"/>
                    <a:pt x="259" y="11"/>
                    <a:pt x="259" y="12"/>
                  </a:cubicBezTo>
                  <a:cubicBezTo>
                    <a:pt x="259" y="12"/>
                    <a:pt x="261" y="13"/>
                    <a:pt x="261" y="14"/>
                  </a:cubicBezTo>
                  <a:cubicBezTo>
                    <a:pt x="261" y="14"/>
                    <a:pt x="260" y="15"/>
                    <a:pt x="260" y="16"/>
                  </a:cubicBezTo>
                  <a:cubicBezTo>
                    <a:pt x="259" y="17"/>
                    <a:pt x="258" y="18"/>
                    <a:pt x="258" y="18"/>
                  </a:cubicBezTo>
                  <a:cubicBezTo>
                    <a:pt x="258" y="18"/>
                    <a:pt x="256" y="16"/>
                    <a:pt x="256" y="16"/>
                  </a:cubicBezTo>
                  <a:cubicBezTo>
                    <a:pt x="255" y="16"/>
                    <a:pt x="255" y="19"/>
                    <a:pt x="254" y="19"/>
                  </a:cubicBezTo>
                  <a:cubicBezTo>
                    <a:pt x="253" y="19"/>
                    <a:pt x="252" y="17"/>
                    <a:pt x="252" y="17"/>
                  </a:cubicBezTo>
                  <a:cubicBezTo>
                    <a:pt x="251" y="17"/>
                    <a:pt x="251" y="19"/>
                    <a:pt x="250" y="19"/>
                  </a:cubicBezTo>
                  <a:cubicBezTo>
                    <a:pt x="251" y="20"/>
                    <a:pt x="253" y="21"/>
                    <a:pt x="254" y="23"/>
                  </a:cubicBezTo>
                  <a:cubicBezTo>
                    <a:pt x="255" y="23"/>
                    <a:pt x="256" y="24"/>
                    <a:pt x="257" y="24"/>
                  </a:cubicBezTo>
                  <a:cubicBezTo>
                    <a:pt x="257" y="24"/>
                    <a:pt x="258" y="22"/>
                    <a:pt x="258" y="22"/>
                  </a:cubicBezTo>
                  <a:cubicBezTo>
                    <a:pt x="259" y="22"/>
                    <a:pt x="260" y="24"/>
                    <a:pt x="261" y="24"/>
                  </a:cubicBezTo>
                  <a:cubicBezTo>
                    <a:pt x="261" y="24"/>
                    <a:pt x="263" y="26"/>
                    <a:pt x="263" y="25"/>
                  </a:cubicBezTo>
                  <a:cubicBezTo>
                    <a:pt x="263" y="25"/>
                    <a:pt x="265" y="23"/>
                    <a:pt x="265" y="23"/>
                  </a:cubicBezTo>
                  <a:cubicBezTo>
                    <a:pt x="264" y="23"/>
                    <a:pt x="262" y="22"/>
                    <a:pt x="262" y="22"/>
                  </a:cubicBezTo>
                  <a:cubicBezTo>
                    <a:pt x="262" y="21"/>
                    <a:pt x="264" y="20"/>
                    <a:pt x="264" y="19"/>
                  </a:cubicBezTo>
                  <a:cubicBezTo>
                    <a:pt x="264" y="19"/>
                    <a:pt x="265" y="18"/>
                    <a:pt x="266" y="17"/>
                  </a:cubicBezTo>
                  <a:cubicBezTo>
                    <a:pt x="266" y="16"/>
                    <a:pt x="267" y="15"/>
                    <a:pt x="267" y="15"/>
                  </a:cubicBezTo>
                  <a:cubicBezTo>
                    <a:pt x="268" y="15"/>
                    <a:pt x="269" y="17"/>
                    <a:pt x="270" y="17"/>
                  </a:cubicBezTo>
                  <a:cubicBezTo>
                    <a:pt x="270" y="16"/>
                    <a:pt x="271" y="14"/>
                    <a:pt x="271" y="14"/>
                  </a:cubicBezTo>
                  <a:cubicBezTo>
                    <a:pt x="272" y="14"/>
                    <a:pt x="273" y="16"/>
                    <a:pt x="274" y="16"/>
                  </a:cubicBezTo>
                  <a:cubicBezTo>
                    <a:pt x="274" y="16"/>
                    <a:pt x="275" y="14"/>
                    <a:pt x="275" y="14"/>
                  </a:cubicBezTo>
                  <a:cubicBezTo>
                    <a:pt x="275" y="14"/>
                    <a:pt x="273" y="12"/>
                    <a:pt x="273" y="12"/>
                  </a:cubicBezTo>
                  <a:cubicBezTo>
                    <a:pt x="273" y="12"/>
                    <a:pt x="274" y="10"/>
                    <a:pt x="275" y="10"/>
                  </a:cubicBezTo>
                  <a:cubicBezTo>
                    <a:pt x="275" y="10"/>
                    <a:pt x="276" y="12"/>
                    <a:pt x="277" y="12"/>
                  </a:cubicBezTo>
                  <a:cubicBezTo>
                    <a:pt x="278" y="11"/>
                    <a:pt x="278" y="10"/>
                    <a:pt x="279" y="9"/>
                  </a:cubicBezTo>
                  <a:cubicBezTo>
                    <a:pt x="279" y="9"/>
                    <a:pt x="280" y="11"/>
                    <a:pt x="281" y="11"/>
                  </a:cubicBezTo>
                  <a:cubicBezTo>
                    <a:pt x="281" y="11"/>
                    <a:pt x="282" y="9"/>
                    <a:pt x="283" y="9"/>
                  </a:cubicBezTo>
                  <a:cubicBezTo>
                    <a:pt x="283" y="8"/>
                    <a:pt x="284" y="7"/>
                    <a:pt x="284" y="7"/>
                  </a:cubicBezTo>
                  <a:cubicBezTo>
                    <a:pt x="285" y="7"/>
                    <a:pt x="286" y="8"/>
                    <a:pt x="287" y="8"/>
                  </a:cubicBezTo>
                  <a:cubicBezTo>
                    <a:pt x="287" y="9"/>
                    <a:pt x="285" y="10"/>
                    <a:pt x="285" y="10"/>
                  </a:cubicBezTo>
                  <a:cubicBezTo>
                    <a:pt x="284" y="11"/>
                    <a:pt x="284" y="12"/>
                    <a:pt x="283" y="13"/>
                  </a:cubicBezTo>
                  <a:cubicBezTo>
                    <a:pt x="283" y="13"/>
                    <a:pt x="281" y="11"/>
                    <a:pt x="281" y="11"/>
                  </a:cubicBezTo>
                  <a:cubicBezTo>
                    <a:pt x="281" y="11"/>
                    <a:pt x="280" y="13"/>
                    <a:pt x="279" y="13"/>
                  </a:cubicBezTo>
                  <a:cubicBezTo>
                    <a:pt x="279" y="14"/>
                    <a:pt x="278" y="15"/>
                    <a:pt x="278" y="15"/>
                  </a:cubicBezTo>
                  <a:cubicBezTo>
                    <a:pt x="278" y="16"/>
                    <a:pt x="280" y="17"/>
                    <a:pt x="280" y="17"/>
                  </a:cubicBezTo>
                  <a:cubicBezTo>
                    <a:pt x="280" y="17"/>
                    <a:pt x="278" y="19"/>
                    <a:pt x="278" y="19"/>
                  </a:cubicBezTo>
                  <a:cubicBezTo>
                    <a:pt x="279" y="20"/>
                    <a:pt x="280" y="21"/>
                    <a:pt x="280" y="21"/>
                  </a:cubicBezTo>
                  <a:cubicBezTo>
                    <a:pt x="281" y="21"/>
                    <a:pt x="281" y="19"/>
                    <a:pt x="282" y="19"/>
                  </a:cubicBezTo>
                  <a:cubicBezTo>
                    <a:pt x="283" y="19"/>
                    <a:pt x="284" y="21"/>
                    <a:pt x="284" y="21"/>
                  </a:cubicBezTo>
                  <a:cubicBezTo>
                    <a:pt x="285" y="20"/>
                    <a:pt x="285" y="19"/>
                    <a:pt x="286" y="18"/>
                  </a:cubicBezTo>
                  <a:cubicBezTo>
                    <a:pt x="287" y="18"/>
                    <a:pt x="287" y="16"/>
                    <a:pt x="288" y="16"/>
                  </a:cubicBezTo>
                  <a:cubicBezTo>
                    <a:pt x="288" y="16"/>
                    <a:pt x="289" y="18"/>
                    <a:pt x="290" y="18"/>
                  </a:cubicBezTo>
                  <a:cubicBezTo>
                    <a:pt x="291" y="18"/>
                    <a:pt x="291" y="16"/>
                    <a:pt x="292" y="16"/>
                  </a:cubicBezTo>
                  <a:cubicBezTo>
                    <a:pt x="292" y="16"/>
                    <a:pt x="294" y="17"/>
                    <a:pt x="294" y="17"/>
                  </a:cubicBezTo>
                  <a:cubicBezTo>
                    <a:pt x="294" y="18"/>
                    <a:pt x="292" y="19"/>
                    <a:pt x="292" y="20"/>
                  </a:cubicBezTo>
                  <a:cubicBezTo>
                    <a:pt x="292" y="20"/>
                    <a:pt x="294" y="21"/>
                    <a:pt x="294" y="21"/>
                  </a:cubicBezTo>
                  <a:cubicBezTo>
                    <a:pt x="295" y="21"/>
                    <a:pt x="295" y="19"/>
                    <a:pt x="296" y="19"/>
                  </a:cubicBezTo>
                  <a:cubicBezTo>
                    <a:pt x="296" y="19"/>
                    <a:pt x="298" y="21"/>
                    <a:pt x="298" y="21"/>
                  </a:cubicBezTo>
                  <a:cubicBezTo>
                    <a:pt x="299" y="20"/>
                    <a:pt x="300" y="19"/>
                    <a:pt x="300" y="18"/>
                  </a:cubicBezTo>
                  <a:cubicBezTo>
                    <a:pt x="301" y="18"/>
                    <a:pt x="301" y="17"/>
                    <a:pt x="302" y="16"/>
                  </a:cubicBezTo>
                  <a:cubicBezTo>
                    <a:pt x="302" y="15"/>
                    <a:pt x="303" y="15"/>
                    <a:pt x="303" y="14"/>
                  </a:cubicBezTo>
                  <a:cubicBezTo>
                    <a:pt x="304" y="14"/>
                    <a:pt x="305" y="12"/>
                    <a:pt x="305" y="12"/>
                  </a:cubicBezTo>
                  <a:cubicBezTo>
                    <a:pt x="305" y="12"/>
                    <a:pt x="307" y="13"/>
                    <a:pt x="307" y="13"/>
                  </a:cubicBezTo>
                  <a:cubicBezTo>
                    <a:pt x="307" y="14"/>
                    <a:pt x="306" y="15"/>
                    <a:pt x="306" y="16"/>
                  </a:cubicBezTo>
                  <a:cubicBezTo>
                    <a:pt x="306" y="16"/>
                    <a:pt x="308" y="17"/>
                    <a:pt x="308" y="17"/>
                  </a:cubicBezTo>
                  <a:cubicBezTo>
                    <a:pt x="308" y="18"/>
                    <a:pt x="306" y="20"/>
                    <a:pt x="306" y="20"/>
                  </a:cubicBezTo>
                  <a:cubicBezTo>
                    <a:pt x="307" y="20"/>
                    <a:pt x="308" y="21"/>
                    <a:pt x="308" y="21"/>
                  </a:cubicBezTo>
                  <a:cubicBezTo>
                    <a:pt x="309" y="21"/>
                    <a:pt x="310" y="19"/>
                    <a:pt x="310" y="19"/>
                  </a:cubicBezTo>
                  <a:cubicBezTo>
                    <a:pt x="311" y="19"/>
                    <a:pt x="311" y="18"/>
                    <a:pt x="312" y="17"/>
                  </a:cubicBezTo>
                  <a:cubicBezTo>
                    <a:pt x="312" y="17"/>
                    <a:pt x="313" y="15"/>
                    <a:pt x="313" y="15"/>
                  </a:cubicBezTo>
                  <a:cubicBezTo>
                    <a:pt x="314" y="15"/>
                    <a:pt x="315" y="16"/>
                    <a:pt x="316" y="16"/>
                  </a:cubicBezTo>
                  <a:cubicBezTo>
                    <a:pt x="316" y="17"/>
                    <a:pt x="318" y="18"/>
                    <a:pt x="318" y="18"/>
                  </a:cubicBezTo>
                  <a:cubicBezTo>
                    <a:pt x="318" y="18"/>
                    <a:pt x="316" y="20"/>
                    <a:pt x="316" y="20"/>
                  </a:cubicBezTo>
                  <a:cubicBezTo>
                    <a:pt x="316" y="20"/>
                    <a:pt x="314" y="22"/>
                    <a:pt x="315" y="23"/>
                  </a:cubicBezTo>
                  <a:cubicBezTo>
                    <a:pt x="315" y="23"/>
                    <a:pt x="316" y="24"/>
                    <a:pt x="317" y="24"/>
                  </a:cubicBezTo>
                  <a:cubicBezTo>
                    <a:pt x="317" y="23"/>
                    <a:pt x="318" y="23"/>
                    <a:pt x="318" y="22"/>
                  </a:cubicBezTo>
                  <a:cubicBezTo>
                    <a:pt x="319" y="21"/>
                    <a:pt x="320" y="20"/>
                    <a:pt x="320" y="20"/>
                  </a:cubicBezTo>
                  <a:cubicBezTo>
                    <a:pt x="320" y="19"/>
                    <a:pt x="318" y="18"/>
                    <a:pt x="318" y="18"/>
                  </a:cubicBezTo>
                  <a:cubicBezTo>
                    <a:pt x="318" y="17"/>
                    <a:pt x="320" y="16"/>
                    <a:pt x="320" y="16"/>
                  </a:cubicBezTo>
                  <a:cubicBezTo>
                    <a:pt x="320" y="15"/>
                    <a:pt x="321" y="14"/>
                    <a:pt x="321" y="14"/>
                  </a:cubicBezTo>
                  <a:cubicBezTo>
                    <a:pt x="321" y="14"/>
                    <a:pt x="324" y="15"/>
                    <a:pt x="324" y="15"/>
                  </a:cubicBezTo>
                  <a:cubicBezTo>
                    <a:pt x="324" y="16"/>
                    <a:pt x="322" y="17"/>
                    <a:pt x="322" y="18"/>
                  </a:cubicBezTo>
                  <a:cubicBezTo>
                    <a:pt x="322" y="18"/>
                    <a:pt x="324" y="19"/>
                    <a:pt x="324" y="19"/>
                  </a:cubicBezTo>
                  <a:cubicBezTo>
                    <a:pt x="324" y="20"/>
                    <a:pt x="323" y="21"/>
                    <a:pt x="322" y="21"/>
                  </a:cubicBezTo>
                  <a:cubicBezTo>
                    <a:pt x="322" y="22"/>
                    <a:pt x="321" y="24"/>
                    <a:pt x="321" y="24"/>
                  </a:cubicBezTo>
                  <a:cubicBezTo>
                    <a:pt x="321" y="24"/>
                    <a:pt x="323" y="25"/>
                    <a:pt x="323" y="25"/>
                  </a:cubicBezTo>
                  <a:cubicBezTo>
                    <a:pt x="324" y="25"/>
                    <a:pt x="324" y="23"/>
                    <a:pt x="325" y="23"/>
                  </a:cubicBezTo>
                  <a:cubicBezTo>
                    <a:pt x="325" y="23"/>
                    <a:pt x="327" y="25"/>
                    <a:pt x="327" y="25"/>
                  </a:cubicBezTo>
                  <a:cubicBezTo>
                    <a:pt x="328" y="25"/>
                    <a:pt x="328" y="26"/>
                    <a:pt x="329" y="27"/>
                  </a:cubicBezTo>
                  <a:cubicBezTo>
                    <a:pt x="329" y="26"/>
                    <a:pt x="331" y="25"/>
                    <a:pt x="331" y="24"/>
                  </a:cubicBezTo>
                  <a:cubicBezTo>
                    <a:pt x="331" y="24"/>
                    <a:pt x="329" y="23"/>
                    <a:pt x="329" y="23"/>
                  </a:cubicBezTo>
                  <a:cubicBezTo>
                    <a:pt x="329" y="22"/>
                    <a:pt x="330" y="21"/>
                    <a:pt x="330" y="20"/>
                  </a:cubicBezTo>
                  <a:cubicBezTo>
                    <a:pt x="330" y="20"/>
                    <a:pt x="328" y="19"/>
                    <a:pt x="328" y="19"/>
                  </a:cubicBezTo>
                  <a:cubicBezTo>
                    <a:pt x="328" y="18"/>
                    <a:pt x="330" y="17"/>
                    <a:pt x="330" y="16"/>
                  </a:cubicBezTo>
                  <a:cubicBezTo>
                    <a:pt x="330" y="16"/>
                    <a:pt x="331" y="15"/>
                    <a:pt x="331" y="14"/>
                  </a:cubicBezTo>
                  <a:cubicBezTo>
                    <a:pt x="331" y="14"/>
                    <a:pt x="330" y="13"/>
                    <a:pt x="329" y="13"/>
                  </a:cubicBezTo>
                  <a:cubicBezTo>
                    <a:pt x="329" y="13"/>
                    <a:pt x="331" y="10"/>
                    <a:pt x="331" y="10"/>
                  </a:cubicBezTo>
                  <a:cubicBezTo>
                    <a:pt x="331" y="10"/>
                    <a:pt x="333" y="12"/>
                    <a:pt x="333" y="12"/>
                  </a:cubicBezTo>
                  <a:cubicBezTo>
                    <a:pt x="333" y="12"/>
                    <a:pt x="335" y="10"/>
                    <a:pt x="335" y="10"/>
                  </a:cubicBezTo>
                  <a:cubicBezTo>
                    <a:pt x="335" y="10"/>
                    <a:pt x="337" y="11"/>
                    <a:pt x="337" y="11"/>
                  </a:cubicBezTo>
                  <a:cubicBezTo>
                    <a:pt x="337" y="12"/>
                    <a:pt x="335" y="14"/>
                    <a:pt x="335" y="14"/>
                  </a:cubicBezTo>
                  <a:cubicBezTo>
                    <a:pt x="336" y="14"/>
                    <a:pt x="337" y="15"/>
                    <a:pt x="338" y="15"/>
                  </a:cubicBezTo>
                  <a:cubicBezTo>
                    <a:pt x="338" y="15"/>
                    <a:pt x="339" y="13"/>
                    <a:pt x="339" y="13"/>
                  </a:cubicBezTo>
                  <a:cubicBezTo>
                    <a:pt x="340" y="13"/>
                    <a:pt x="341" y="14"/>
                    <a:pt x="342" y="15"/>
                  </a:cubicBezTo>
                  <a:cubicBezTo>
                    <a:pt x="342" y="15"/>
                    <a:pt x="343" y="17"/>
                    <a:pt x="344" y="17"/>
                  </a:cubicBezTo>
                  <a:cubicBezTo>
                    <a:pt x="344" y="17"/>
                    <a:pt x="345" y="18"/>
                    <a:pt x="346" y="18"/>
                  </a:cubicBezTo>
                  <a:cubicBezTo>
                    <a:pt x="346" y="18"/>
                    <a:pt x="347" y="16"/>
                    <a:pt x="348" y="16"/>
                  </a:cubicBezTo>
                  <a:cubicBezTo>
                    <a:pt x="348" y="15"/>
                    <a:pt x="349" y="14"/>
                    <a:pt x="349" y="14"/>
                  </a:cubicBezTo>
                  <a:cubicBezTo>
                    <a:pt x="350" y="14"/>
                    <a:pt x="351" y="12"/>
                    <a:pt x="351" y="12"/>
                  </a:cubicBezTo>
                  <a:cubicBezTo>
                    <a:pt x="352" y="12"/>
                    <a:pt x="353" y="13"/>
                    <a:pt x="353" y="13"/>
                  </a:cubicBezTo>
                  <a:cubicBezTo>
                    <a:pt x="354" y="13"/>
                    <a:pt x="354" y="11"/>
                    <a:pt x="355" y="11"/>
                  </a:cubicBezTo>
                  <a:cubicBezTo>
                    <a:pt x="355" y="12"/>
                    <a:pt x="357" y="12"/>
                    <a:pt x="357" y="13"/>
                  </a:cubicBezTo>
                  <a:cubicBezTo>
                    <a:pt x="357" y="13"/>
                    <a:pt x="355" y="14"/>
                    <a:pt x="356" y="15"/>
                  </a:cubicBezTo>
                  <a:cubicBezTo>
                    <a:pt x="356" y="16"/>
                    <a:pt x="358" y="16"/>
                    <a:pt x="358" y="17"/>
                  </a:cubicBezTo>
                  <a:cubicBezTo>
                    <a:pt x="358" y="17"/>
                    <a:pt x="356" y="18"/>
                    <a:pt x="356" y="19"/>
                  </a:cubicBezTo>
                  <a:cubicBezTo>
                    <a:pt x="356" y="20"/>
                    <a:pt x="358" y="20"/>
                    <a:pt x="358" y="21"/>
                  </a:cubicBezTo>
                  <a:cubicBezTo>
                    <a:pt x="359" y="20"/>
                    <a:pt x="360" y="19"/>
                    <a:pt x="360" y="18"/>
                  </a:cubicBezTo>
                  <a:cubicBezTo>
                    <a:pt x="360" y="18"/>
                    <a:pt x="362" y="16"/>
                    <a:pt x="362" y="16"/>
                  </a:cubicBezTo>
                  <a:cubicBezTo>
                    <a:pt x="362" y="16"/>
                    <a:pt x="360" y="14"/>
                    <a:pt x="360" y="14"/>
                  </a:cubicBezTo>
                  <a:cubicBezTo>
                    <a:pt x="360" y="14"/>
                    <a:pt x="361" y="12"/>
                    <a:pt x="361" y="12"/>
                  </a:cubicBezTo>
                  <a:cubicBezTo>
                    <a:pt x="361" y="12"/>
                    <a:pt x="363" y="14"/>
                    <a:pt x="363" y="14"/>
                  </a:cubicBezTo>
                  <a:cubicBezTo>
                    <a:pt x="363" y="14"/>
                    <a:pt x="362" y="16"/>
                    <a:pt x="362" y="16"/>
                  </a:cubicBezTo>
                  <a:cubicBezTo>
                    <a:pt x="362" y="16"/>
                    <a:pt x="364" y="18"/>
                    <a:pt x="364" y="18"/>
                  </a:cubicBezTo>
                  <a:cubicBezTo>
                    <a:pt x="365" y="18"/>
                    <a:pt x="365" y="16"/>
                    <a:pt x="366" y="16"/>
                  </a:cubicBezTo>
                  <a:cubicBezTo>
                    <a:pt x="366" y="16"/>
                    <a:pt x="367" y="17"/>
                    <a:pt x="368" y="17"/>
                  </a:cubicBezTo>
                  <a:cubicBezTo>
                    <a:pt x="369" y="17"/>
                    <a:pt x="369" y="15"/>
                    <a:pt x="370" y="15"/>
                  </a:cubicBezTo>
                  <a:cubicBezTo>
                    <a:pt x="370" y="15"/>
                    <a:pt x="371" y="17"/>
                    <a:pt x="372" y="17"/>
                  </a:cubicBezTo>
                  <a:cubicBezTo>
                    <a:pt x="372" y="17"/>
                    <a:pt x="373" y="15"/>
                    <a:pt x="374" y="15"/>
                  </a:cubicBezTo>
                  <a:cubicBezTo>
                    <a:pt x="374" y="15"/>
                    <a:pt x="375" y="16"/>
                    <a:pt x="376" y="16"/>
                  </a:cubicBezTo>
                  <a:cubicBezTo>
                    <a:pt x="376" y="16"/>
                    <a:pt x="377" y="14"/>
                    <a:pt x="378" y="14"/>
                  </a:cubicBezTo>
                  <a:cubicBezTo>
                    <a:pt x="378" y="14"/>
                    <a:pt x="379" y="12"/>
                    <a:pt x="379" y="12"/>
                  </a:cubicBezTo>
                  <a:cubicBezTo>
                    <a:pt x="380" y="12"/>
                    <a:pt x="381" y="14"/>
                    <a:pt x="381" y="14"/>
                  </a:cubicBezTo>
                  <a:cubicBezTo>
                    <a:pt x="382" y="13"/>
                    <a:pt x="383" y="12"/>
                    <a:pt x="383" y="11"/>
                  </a:cubicBezTo>
                  <a:cubicBezTo>
                    <a:pt x="384" y="11"/>
                    <a:pt x="384" y="9"/>
                    <a:pt x="385" y="9"/>
                  </a:cubicBezTo>
                  <a:cubicBezTo>
                    <a:pt x="385" y="9"/>
                    <a:pt x="387" y="11"/>
                    <a:pt x="387" y="11"/>
                  </a:cubicBezTo>
                  <a:cubicBezTo>
                    <a:pt x="387" y="12"/>
                    <a:pt x="386" y="12"/>
                    <a:pt x="385" y="13"/>
                  </a:cubicBezTo>
                  <a:cubicBezTo>
                    <a:pt x="385" y="13"/>
                    <a:pt x="384" y="15"/>
                    <a:pt x="384" y="15"/>
                  </a:cubicBezTo>
                  <a:cubicBezTo>
                    <a:pt x="384" y="15"/>
                    <a:pt x="386" y="17"/>
                    <a:pt x="386" y="17"/>
                  </a:cubicBezTo>
                  <a:cubicBezTo>
                    <a:pt x="385" y="18"/>
                    <a:pt x="385" y="18"/>
                    <a:pt x="384" y="19"/>
                  </a:cubicBezTo>
                  <a:cubicBezTo>
                    <a:pt x="384" y="20"/>
                    <a:pt x="383" y="21"/>
                    <a:pt x="383" y="21"/>
                  </a:cubicBezTo>
                  <a:cubicBezTo>
                    <a:pt x="382" y="22"/>
                    <a:pt x="381" y="20"/>
                    <a:pt x="380" y="20"/>
                  </a:cubicBezTo>
                  <a:cubicBezTo>
                    <a:pt x="380" y="20"/>
                    <a:pt x="379" y="22"/>
                    <a:pt x="379" y="22"/>
                  </a:cubicBezTo>
                  <a:cubicBezTo>
                    <a:pt x="378" y="22"/>
                    <a:pt x="377" y="20"/>
                    <a:pt x="376" y="20"/>
                  </a:cubicBezTo>
                  <a:cubicBezTo>
                    <a:pt x="376" y="20"/>
                    <a:pt x="375" y="22"/>
                    <a:pt x="375" y="22"/>
                  </a:cubicBezTo>
                  <a:cubicBezTo>
                    <a:pt x="375" y="23"/>
                    <a:pt x="377" y="24"/>
                    <a:pt x="377" y="24"/>
                  </a:cubicBezTo>
                  <a:cubicBezTo>
                    <a:pt x="377" y="25"/>
                    <a:pt x="375" y="26"/>
                    <a:pt x="375" y="26"/>
                  </a:cubicBezTo>
                  <a:cubicBezTo>
                    <a:pt x="376" y="26"/>
                    <a:pt x="377" y="28"/>
                    <a:pt x="377" y="28"/>
                  </a:cubicBezTo>
                  <a:cubicBezTo>
                    <a:pt x="378" y="28"/>
                    <a:pt x="379" y="26"/>
                    <a:pt x="379" y="26"/>
                  </a:cubicBezTo>
                  <a:cubicBezTo>
                    <a:pt x="380" y="26"/>
                    <a:pt x="381" y="28"/>
                    <a:pt x="381" y="28"/>
                  </a:cubicBezTo>
                  <a:cubicBezTo>
                    <a:pt x="382" y="28"/>
                    <a:pt x="382" y="25"/>
                    <a:pt x="383" y="25"/>
                  </a:cubicBezTo>
                  <a:cubicBezTo>
                    <a:pt x="384" y="25"/>
                    <a:pt x="385" y="27"/>
                    <a:pt x="385" y="27"/>
                  </a:cubicBezTo>
                  <a:cubicBezTo>
                    <a:pt x="385" y="26"/>
                    <a:pt x="387" y="25"/>
                    <a:pt x="387" y="25"/>
                  </a:cubicBezTo>
                  <a:cubicBezTo>
                    <a:pt x="387" y="24"/>
                    <a:pt x="385" y="24"/>
                    <a:pt x="385" y="23"/>
                  </a:cubicBezTo>
                  <a:cubicBezTo>
                    <a:pt x="385" y="22"/>
                    <a:pt x="386" y="22"/>
                    <a:pt x="386" y="21"/>
                  </a:cubicBezTo>
                  <a:cubicBezTo>
                    <a:pt x="387" y="20"/>
                    <a:pt x="388" y="19"/>
                    <a:pt x="388" y="19"/>
                  </a:cubicBezTo>
                  <a:cubicBezTo>
                    <a:pt x="388" y="18"/>
                    <a:pt x="386" y="17"/>
                    <a:pt x="386" y="17"/>
                  </a:cubicBezTo>
                  <a:cubicBezTo>
                    <a:pt x="386" y="17"/>
                    <a:pt x="387" y="15"/>
                    <a:pt x="388" y="15"/>
                  </a:cubicBezTo>
                  <a:cubicBezTo>
                    <a:pt x="388" y="15"/>
                    <a:pt x="390" y="17"/>
                    <a:pt x="390" y="16"/>
                  </a:cubicBezTo>
                  <a:cubicBezTo>
                    <a:pt x="390" y="16"/>
                    <a:pt x="392" y="14"/>
                    <a:pt x="392" y="14"/>
                  </a:cubicBezTo>
                  <a:cubicBezTo>
                    <a:pt x="392" y="14"/>
                    <a:pt x="389" y="12"/>
                    <a:pt x="389" y="12"/>
                  </a:cubicBezTo>
                  <a:cubicBezTo>
                    <a:pt x="390" y="12"/>
                    <a:pt x="391" y="10"/>
                    <a:pt x="391" y="10"/>
                  </a:cubicBezTo>
                  <a:cubicBezTo>
                    <a:pt x="392" y="10"/>
                    <a:pt x="393" y="12"/>
                    <a:pt x="393" y="12"/>
                  </a:cubicBezTo>
                  <a:cubicBezTo>
                    <a:pt x="393" y="13"/>
                    <a:pt x="391" y="14"/>
                    <a:pt x="392" y="14"/>
                  </a:cubicBezTo>
                  <a:cubicBezTo>
                    <a:pt x="392" y="15"/>
                    <a:pt x="394" y="15"/>
                    <a:pt x="394" y="16"/>
                  </a:cubicBezTo>
                  <a:cubicBezTo>
                    <a:pt x="394" y="17"/>
                    <a:pt x="396" y="17"/>
                    <a:pt x="396" y="18"/>
                  </a:cubicBezTo>
                  <a:cubicBezTo>
                    <a:pt x="396" y="18"/>
                    <a:pt x="395" y="19"/>
                    <a:pt x="394" y="20"/>
                  </a:cubicBezTo>
                  <a:cubicBezTo>
                    <a:pt x="394" y="20"/>
                    <a:pt x="392" y="18"/>
                    <a:pt x="392" y="18"/>
                  </a:cubicBezTo>
                  <a:cubicBezTo>
                    <a:pt x="392" y="18"/>
                    <a:pt x="391" y="20"/>
                    <a:pt x="390" y="20"/>
                  </a:cubicBezTo>
                  <a:cubicBezTo>
                    <a:pt x="390" y="21"/>
                    <a:pt x="389" y="22"/>
                    <a:pt x="389" y="23"/>
                  </a:cubicBezTo>
                  <a:cubicBezTo>
                    <a:pt x="389" y="23"/>
                    <a:pt x="390" y="24"/>
                    <a:pt x="391" y="24"/>
                  </a:cubicBezTo>
                  <a:cubicBezTo>
                    <a:pt x="391" y="24"/>
                    <a:pt x="392" y="22"/>
                    <a:pt x="393" y="22"/>
                  </a:cubicBezTo>
                  <a:cubicBezTo>
                    <a:pt x="393" y="22"/>
                    <a:pt x="394" y="24"/>
                    <a:pt x="395" y="24"/>
                  </a:cubicBezTo>
                  <a:cubicBezTo>
                    <a:pt x="395" y="24"/>
                    <a:pt x="396" y="22"/>
                    <a:pt x="397" y="22"/>
                  </a:cubicBezTo>
                  <a:cubicBezTo>
                    <a:pt x="397" y="21"/>
                    <a:pt x="398" y="23"/>
                    <a:pt x="399" y="23"/>
                  </a:cubicBezTo>
                  <a:cubicBezTo>
                    <a:pt x="399" y="23"/>
                    <a:pt x="400" y="22"/>
                    <a:pt x="400" y="21"/>
                  </a:cubicBezTo>
                  <a:cubicBezTo>
                    <a:pt x="401" y="20"/>
                    <a:pt x="402" y="20"/>
                    <a:pt x="402" y="19"/>
                  </a:cubicBezTo>
                  <a:cubicBezTo>
                    <a:pt x="402" y="19"/>
                    <a:pt x="404" y="17"/>
                    <a:pt x="404" y="17"/>
                  </a:cubicBezTo>
                  <a:cubicBezTo>
                    <a:pt x="404" y="17"/>
                    <a:pt x="406" y="18"/>
                    <a:pt x="406" y="18"/>
                  </a:cubicBezTo>
                  <a:cubicBezTo>
                    <a:pt x="406" y="19"/>
                    <a:pt x="404" y="20"/>
                    <a:pt x="404" y="20"/>
                  </a:cubicBezTo>
                  <a:cubicBezTo>
                    <a:pt x="405" y="21"/>
                    <a:pt x="407" y="22"/>
                    <a:pt x="407" y="22"/>
                  </a:cubicBezTo>
                  <a:cubicBezTo>
                    <a:pt x="407" y="23"/>
                    <a:pt x="405" y="24"/>
                    <a:pt x="405" y="24"/>
                  </a:cubicBezTo>
                  <a:cubicBezTo>
                    <a:pt x="405" y="25"/>
                    <a:pt x="407" y="26"/>
                    <a:pt x="407" y="26"/>
                  </a:cubicBezTo>
                  <a:cubicBezTo>
                    <a:pt x="408" y="26"/>
                    <a:pt x="408" y="24"/>
                    <a:pt x="409" y="24"/>
                  </a:cubicBezTo>
                  <a:cubicBezTo>
                    <a:pt x="409" y="23"/>
                    <a:pt x="407" y="23"/>
                    <a:pt x="407" y="22"/>
                  </a:cubicBezTo>
                  <a:cubicBezTo>
                    <a:pt x="407" y="22"/>
                    <a:pt x="408" y="20"/>
                    <a:pt x="408" y="20"/>
                  </a:cubicBezTo>
                  <a:cubicBezTo>
                    <a:pt x="409" y="19"/>
                    <a:pt x="410" y="18"/>
                    <a:pt x="410" y="18"/>
                  </a:cubicBezTo>
                  <a:cubicBezTo>
                    <a:pt x="410" y="17"/>
                    <a:pt x="408" y="17"/>
                    <a:pt x="408" y="16"/>
                  </a:cubicBezTo>
                  <a:cubicBezTo>
                    <a:pt x="408" y="16"/>
                    <a:pt x="409" y="14"/>
                    <a:pt x="410" y="14"/>
                  </a:cubicBezTo>
                  <a:cubicBezTo>
                    <a:pt x="410" y="14"/>
                    <a:pt x="412" y="15"/>
                    <a:pt x="412" y="15"/>
                  </a:cubicBezTo>
                  <a:cubicBezTo>
                    <a:pt x="412" y="16"/>
                    <a:pt x="410" y="17"/>
                    <a:pt x="410" y="18"/>
                  </a:cubicBezTo>
                  <a:cubicBezTo>
                    <a:pt x="410" y="18"/>
                    <a:pt x="412" y="19"/>
                    <a:pt x="412" y="19"/>
                  </a:cubicBezTo>
                  <a:cubicBezTo>
                    <a:pt x="412" y="20"/>
                    <a:pt x="410" y="21"/>
                    <a:pt x="411" y="22"/>
                  </a:cubicBezTo>
                  <a:cubicBezTo>
                    <a:pt x="411" y="22"/>
                    <a:pt x="413" y="23"/>
                    <a:pt x="413" y="23"/>
                  </a:cubicBezTo>
                  <a:cubicBezTo>
                    <a:pt x="413" y="24"/>
                    <a:pt x="415" y="25"/>
                    <a:pt x="415" y="25"/>
                  </a:cubicBezTo>
                  <a:cubicBezTo>
                    <a:pt x="415" y="25"/>
                    <a:pt x="416" y="23"/>
                    <a:pt x="417" y="23"/>
                  </a:cubicBezTo>
                  <a:cubicBezTo>
                    <a:pt x="417" y="22"/>
                    <a:pt x="418" y="21"/>
                    <a:pt x="418" y="21"/>
                  </a:cubicBezTo>
                  <a:cubicBezTo>
                    <a:pt x="419" y="20"/>
                    <a:pt x="420" y="19"/>
                    <a:pt x="420" y="18"/>
                  </a:cubicBezTo>
                  <a:cubicBezTo>
                    <a:pt x="420" y="18"/>
                    <a:pt x="421" y="16"/>
                    <a:pt x="422" y="16"/>
                  </a:cubicBezTo>
                  <a:cubicBezTo>
                    <a:pt x="422" y="16"/>
                    <a:pt x="424" y="18"/>
                    <a:pt x="424" y="18"/>
                  </a:cubicBezTo>
                  <a:cubicBezTo>
                    <a:pt x="425" y="18"/>
                    <a:pt x="425" y="16"/>
                    <a:pt x="426" y="16"/>
                  </a:cubicBezTo>
                  <a:cubicBezTo>
                    <a:pt x="426" y="16"/>
                    <a:pt x="428" y="17"/>
                    <a:pt x="428" y="17"/>
                  </a:cubicBezTo>
                  <a:cubicBezTo>
                    <a:pt x="428" y="18"/>
                    <a:pt x="426" y="19"/>
                    <a:pt x="426" y="20"/>
                  </a:cubicBezTo>
                  <a:cubicBezTo>
                    <a:pt x="426" y="20"/>
                    <a:pt x="428" y="21"/>
                    <a:pt x="429" y="21"/>
                  </a:cubicBezTo>
                  <a:cubicBezTo>
                    <a:pt x="429" y="21"/>
                    <a:pt x="430" y="23"/>
                    <a:pt x="431" y="23"/>
                  </a:cubicBezTo>
                  <a:cubicBezTo>
                    <a:pt x="431" y="22"/>
                    <a:pt x="433" y="21"/>
                    <a:pt x="433" y="21"/>
                  </a:cubicBezTo>
                  <a:cubicBezTo>
                    <a:pt x="432" y="20"/>
                    <a:pt x="430" y="20"/>
                    <a:pt x="430" y="19"/>
                  </a:cubicBezTo>
                  <a:cubicBezTo>
                    <a:pt x="430" y="18"/>
                    <a:pt x="432" y="18"/>
                    <a:pt x="432" y="17"/>
                  </a:cubicBezTo>
                  <a:cubicBezTo>
                    <a:pt x="432" y="16"/>
                    <a:pt x="430" y="16"/>
                    <a:pt x="430" y="15"/>
                  </a:cubicBezTo>
                  <a:cubicBezTo>
                    <a:pt x="430" y="15"/>
                    <a:pt x="431" y="13"/>
                    <a:pt x="431" y="13"/>
                  </a:cubicBezTo>
                  <a:cubicBezTo>
                    <a:pt x="432" y="12"/>
                    <a:pt x="433" y="11"/>
                    <a:pt x="433" y="11"/>
                  </a:cubicBezTo>
                  <a:cubicBezTo>
                    <a:pt x="435" y="12"/>
                    <a:pt x="436" y="13"/>
                    <a:pt x="438" y="14"/>
                  </a:cubicBezTo>
                  <a:cubicBezTo>
                    <a:pt x="438" y="15"/>
                    <a:pt x="436" y="16"/>
                    <a:pt x="436" y="16"/>
                  </a:cubicBezTo>
                  <a:cubicBezTo>
                    <a:pt x="436" y="17"/>
                    <a:pt x="438" y="17"/>
                    <a:pt x="438" y="18"/>
                  </a:cubicBezTo>
                  <a:cubicBezTo>
                    <a:pt x="438" y="18"/>
                    <a:pt x="436" y="20"/>
                    <a:pt x="436" y="20"/>
                  </a:cubicBezTo>
                  <a:cubicBezTo>
                    <a:pt x="437" y="21"/>
                    <a:pt x="438" y="21"/>
                    <a:pt x="439" y="22"/>
                  </a:cubicBezTo>
                  <a:cubicBezTo>
                    <a:pt x="439" y="22"/>
                    <a:pt x="440" y="23"/>
                    <a:pt x="441" y="24"/>
                  </a:cubicBezTo>
                  <a:cubicBezTo>
                    <a:pt x="442" y="22"/>
                    <a:pt x="443" y="21"/>
                    <a:pt x="444" y="19"/>
                  </a:cubicBezTo>
                  <a:cubicBezTo>
                    <a:pt x="444" y="18"/>
                    <a:pt x="442" y="18"/>
                    <a:pt x="442" y="17"/>
                  </a:cubicBezTo>
                  <a:cubicBezTo>
                    <a:pt x="442" y="17"/>
                    <a:pt x="444" y="16"/>
                    <a:pt x="444" y="15"/>
                  </a:cubicBezTo>
                  <a:cubicBezTo>
                    <a:pt x="444" y="14"/>
                    <a:pt x="442" y="14"/>
                    <a:pt x="442" y="13"/>
                  </a:cubicBezTo>
                  <a:cubicBezTo>
                    <a:pt x="441" y="13"/>
                    <a:pt x="443" y="12"/>
                    <a:pt x="443" y="11"/>
                  </a:cubicBezTo>
                  <a:cubicBezTo>
                    <a:pt x="443" y="11"/>
                    <a:pt x="441" y="10"/>
                    <a:pt x="441" y="10"/>
                  </a:cubicBezTo>
                  <a:cubicBezTo>
                    <a:pt x="442" y="9"/>
                    <a:pt x="442" y="8"/>
                    <a:pt x="443" y="7"/>
                  </a:cubicBezTo>
                  <a:cubicBezTo>
                    <a:pt x="443" y="7"/>
                    <a:pt x="444" y="5"/>
                    <a:pt x="444" y="5"/>
                  </a:cubicBezTo>
                  <a:cubicBezTo>
                    <a:pt x="445" y="5"/>
                    <a:pt x="447" y="7"/>
                    <a:pt x="447" y="7"/>
                  </a:cubicBezTo>
                  <a:cubicBezTo>
                    <a:pt x="447" y="7"/>
                    <a:pt x="445" y="8"/>
                    <a:pt x="445" y="9"/>
                  </a:cubicBezTo>
                  <a:cubicBezTo>
                    <a:pt x="446" y="10"/>
                    <a:pt x="446" y="10"/>
                    <a:pt x="447" y="11"/>
                  </a:cubicBezTo>
                  <a:cubicBezTo>
                    <a:pt x="448" y="11"/>
                    <a:pt x="449" y="12"/>
                    <a:pt x="449" y="12"/>
                  </a:cubicBezTo>
                  <a:cubicBezTo>
                    <a:pt x="450" y="13"/>
                    <a:pt x="448" y="14"/>
                    <a:pt x="448" y="15"/>
                  </a:cubicBezTo>
                  <a:cubicBezTo>
                    <a:pt x="447" y="15"/>
                    <a:pt x="446" y="17"/>
                    <a:pt x="446" y="17"/>
                  </a:cubicBezTo>
                  <a:cubicBezTo>
                    <a:pt x="446" y="17"/>
                    <a:pt x="448" y="18"/>
                    <a:pt x="448" y="19"/>
                  </a:cubicBezTo>
                  <a:cubicBezTo>
                    <a:pt x="449" y="19"/>
                    <a:pt x="450" y="20"/>
                    <a:pt x="450" y="20"/>
                  </a:cubicBezTo>
                  <a:cubicBezTo>
                    <a:pt x="451" y="21"/>
                    <a:pt x="449" y="22"/>
                    <a:pt x="449" y="23"/>
                  </a:cubicBezTo>
                  <a:cubicBezTo>
                    <a:pt x="449" y="23"/>
                    <a:pt x="447" y="24"/>
                    <a:pt x="447" y="25"/>
                  </a:cubicBezTo>
                  <a:cubicBezTo>
                    <a:pt x="447" y="25"/>
                    <a:pt x="449" y="26"/>
                    <a:pt x="449" y="26"/>
                  </a:cubicBezTo>
                  <a:cubicBezTo>
                    <a:pt x="449" y="27"/>
                    <a:pt x="451" y="28"/>
                    <a:pt x="452" y="28"/>
                  </a:cubicBezTo>
                  <a:cubicBezTo>
                    <a:pt x="452" y="27"/>
                    <a:pt x="453" y="27"/>
                    <a:pt x="453" y="26"/>
                  </a:cubicBezTo>
                  <a:cubicBezTo>
                    <a:pt x="453" y="26"/>
                    <a:pt x="451" y="25"/>
                    <a:pt x="451" y="24"/>
                  </a:cubicBezTo>
                  <a:cubicBezTo>
                    <a:pt x="451" y="24"/>
                    <a:pt x="452" y="23"/>
                    <a:pt x="453" y="22"/>
                  </a:cubicBezTo>
                  <a:cubicBezTo>
                    <a:pt x="453" y="21"/>
                    <a:pt x="454" y="20"/>
                    <a:pt x="454" y="20"/>
                  </a:cubicBezTo>
                  <a:cubicBezTo>
                    <a:pt x="455" y="20"/>
                    <a:pt x="456" y="22"/>
                    <a:pt x="457" y="21"/>
                  </a:cubicBezTo>
                  <a:cubicBezTo>
                    <a:pt x="457" y="21"/>
                    <a:pt x="458" y="20"/>
                    <a:pt x="458" y="19"/>
                  </a:cubicBezTo>
                  <a:cubicBezTo>
                    <a:pt x="459" y="19"/>
                    <a:pt x="460" y="18"/>
                    <a:pt x="460" y="17"/>
                  </a:cubicBezTo>
                  <a:cubicBezTo>
                    <a:pt x="461" y="16"/>
                    <a:pt x="461" y="16"/>
                    <a:pt x="462" y="15"/>
                  </a:cubicBezTo>
                  <a:cubicBezTo>
                    <a:pt x="462" y="14"/>
                    <a:pt x="464" y="13"/>
                    <a:pt x="463" y="13"/>
                  </a:cubicBezTo>
                  <a:cubicBezTo>
                    <a:pt x="463" y="12"/>
                    <a:pt x="462" y="11"/>
                    <a:pt x="461" y="11"/>
                  </a:cubicBezTo>
                  <a:cubicBezTo>
                    <a:pt x="461" y="11"/>
                    <a:pt x="459" y="9"/>
                    <a:pt x="459" y="9"/>
                  </a:cubicBezTo>
                  <a:cubicBezTo>
                    <a:pt x="459" y="9"/>
                    <a:pt x="460" y="7"/>
                    <a:pt x="461" y="7"/>
                  </a:cubicBezTo>
                  <a:cubicBezTo>
                    <a:pt x="461" y="7"/>
                    <a:pt x="462" y="9"/>
                    <a:pt x="463" y="9"/>
                  </a:cubicBezTo>
                  <a:cubicBezTo>
                    <a:pt x="463" y="8"/>
                    <a:pt x="464" y="6"/>
                    <a:pt x="465" y="6"/>
                  </a:cubicBezTo>
                  <a:cubicBezTo>
                    <a:pt x="465" y="7"/>
                    <a:pt x="466" y="8"/>
                    <a:pt x="467" y="8"/>
                  </a:cubicBezTo>
                  <a:cubicBezTo>
                    <a:pt x="467" y="8"/>
                    <a:pt x="469" y="10"/>
                    <a:pt x="469" y="10"/>
                  </a:cubicBezTo>
                  <a:cubicBezTo>
                    <a:pt x="470" y="10"/>
                    <a:pt x="471" y="12"/>
                    <a:pt x="471" y="11"/>
                  </a:cubicBezTo>
                  <a:cubicBezTo>
                    <a:pt x="472" y="11"/>
                    <a:pt x="473" y="10"/>
                    <a:pt x="473" y="9"/>
                  </a:cubicBezTo>
                  <a:cubicBezTo>
                    <a:pt x="474" y="9"/>
                    <a:pt x="474" y="8"/>
                    <a:pt x="475" y="7"/>
                  </a:cubicBezTo>
                  <a:cubicBezTo>
                    <a:pt x="475" y="6"/>
                    <a:pt x="476" y="6"/>
                    <a:pt x="476" y="5"/>
                  </a:cubicBezTo>
                  <a:cubicBezTo>
                    <a:pt x="477" y="5"/>
                    <a:pt x="479" y="6"/>
                    <a:pt x="479" y="6"/>
                  </a:cubicBezTo>
                  <a:cubicBezTo>
                    <a:pt x="479" y="7"/>
                    <a:pt x="477" y="8"/>
                    <a:pt x="477" y="9"/>
                  </a:cubicBezTo>
                  <a:cubicBezTo>
                    <a:pt x="477" y="9"/>
                    <a:pt x="479" y="10"/>
                    <a:pt x="479" y="10"/>
                  </a:cubicBezTo>
                  <a:cubicBezTo>
                    <a:pt x="479" y="11"/>
                    <a:pt x="478" y="12"/>
                    <a:pt x="478" y="13"/>
                  </a:cubicBezTo>
                  <a:cubicBezTo>
                    <a:pt x="477" y="13"/>
                    <a:pt x="476" y="14"/>
                    <a:pt x="476" y="15"/>
                  </a:cubicBezTo>
                  <a:cubicBezTo>
                    <a:pt x="476" y="15"/>
                    <a:pt x="474" y="17"/>
                    <a:pt x="474" y="17"/>
                  </a:cubicBezTo>
                  <a:cubicBezTo>
                    <a:pt x="474" y="17"/>
                    <a:pt x="476" y="19"/>
                    <a:pt x="476" y="19"/>
                  </a:cubicBezTo>
                  <a:cubicBezTo>
                    <a:pt x="477" y="19"/>
                    <a:pt x="478" y="20"/>
                    <a:pt x="479" y="21"/>
                  </a:cubicBezTo>
                  <a:cubicBezTo>
                    <a:pt x="479" y="21"/>
                    <a:pt x="481" y="22"/>
                    <a:pt x="481" y="22"/>
                  </a:cubicBezTo>
                  <a:cubicBezTo>
                    <a:pt x="481" y="22"/>
                    <a:pt x="479" y="24"/>
                    <a:pt x="479" y="24"/>
                  </a:cubicBezTo>
                  <a:cubicBezTo>
                    <a:pt x="479" y="25"/>
                    <a:pt x="477" y="26"/>
                    <a:pt x="477" y="27"/>
                  </a:cubicBezTo>
                  <a:cubicBezTo>
                    <a:pt x="478" y="27"/>
                    <a:pt x="479" y="28"/>
                    <a:pt x="480" y="28"/>
                  </a:cubicBezTo>
                  <a:cubicBezTo>
                    <a:pt x="480" y="29"/>
                    <a:pt x="481" y="29"/>
                    <a:pt x="482" y="30"/>
                  </a:cubicBezTo>
                  <a:cubicBezTo>
                    <a:pt x="482" y="29"/>
                    <a:pt x="483" y="29"/>
                    <a:pt x="484" y="28"/>
                  </a:cubicBezTo>
                  <a:cubicBezTo>
                    <a:pt x="484" y="27"/>
                    <a:pt x="485" y="26"/>
                    <a:pt x="485" y="26"/>
                  </a:cubicBezTo>
                  <a:cubicBezTo>
                    <a:pt x="485" y="25"/>
                    <a:pt x="487" y="24"/>
                    <a:pt x="487" y="23"/>
                  </a:cubicBezTo>
                  <a:cubicBezTo>
                    <a:pt x="487" y="23"/>
                    <a:pt x="485" y="22"/>
                    <a:pt x="485" y="22"/>
                  </a:cubicBezTo>
                  <a:cubicBezTo>
                    <a:pt x="485" y="21"/>
                    <a:pt x="486" y="20"/>
                    <a:pt x="486" y="19"/>
                  </a:cubicBezTo>
                  <a:cubicBezTo>
                    <a:pt x="487" y="19"/>
                    <a:pt x="488" y="18"/>
                    <a:pt x="488" y="17"/>
                  </a:cubicBezTo>
                  <a:cubicBezTo>
                    <a:pt x="488" y="17"/>
                    <a:pt x="486" y="16"/>
                    <a:pt x="486" y="16"/>
                  </a:cubicBezTo>
                  <a:cubicBezTo>
                    <a:pt x="486" y="15"/>
                    <a:pt x="487" y="13"/>
                    <a:pt x="488" y="13"/>
                  </a:cubicBezTo>
                  <a:cubicBezTo>
                    <a:pt x="488" y="13"/>
                    <a:pt x="489" y="15"/>
                    <a:pt x="490" y="15"/>
                  </a:cubicBezTo>
                  <a:cubicBezTo>
                    <a:pt x="490" y="15"/>
                    <a:pt x="491" y="13"/>
                    <a:pt x="492" y="13"/>
                  </a:cubicBezTo>
                  <a:cubicBezTo>
                    <a:pt x="492" y="12"/>
                    <a:pt x="493" y="11"/>
                    <a:pt x="493" y="11"/>
                  </a:cubicBezTo>
                  <a:cubicBezTo>
                    <a:pt x="493" y="10"/>
                    <a:pt x="491" y="9"/>
                    <a:pt x="491" y="9"/>
                  </a:cubicBezTo>
                  <a:cubicBezTo>
                    <a:pt x="492" y="7"/>
                    <a:pt x="493" y="6"/>
                    <a:pt x="494" y="4"/>
                  </a:cubicBezTo>
                  <a:cubicBezTo>
                    <a:pt x="496" y="6"/>
                    <a:pt x="497" y="7"/>
                    <a:pt x="499" y="8"/>
                  </a:cubicBezTo>
                  <a:cubicBezTo>
                    <a:pt x="499" y="8"/>
                    <a:pt x="501" y="9"/>
                    <a:pt x="501" y="9"/>
                  </a:cubicBezTo>
                  <a:cubicBezTo>
                    <a:pt x="501" y="10"/>
                    <a:pt x="499" y="11"/>
                    <a:pt x="499" y="12"/>
                  </a:cubicBezTo>
                  <a:cubicBezTo>
                    <a:pt x="500" y="12"/>
                    <a:pt x="501" y="13"/>
                    <a:pt x="502" y="13"/>
                  </a:cubicBezTo>
                  <a:cubicBezTo>
                    <a:pt x="502" y="14"/>
                    <a:pt x="500" y="15"/>
                    <a:pt x="500" y="16"/>
                  </a:cubicBezTo>
                  <a:cubicBezTo>
                    <a:pt x="500" y="16"/>
                    <a:pt x="502" y="17"/>
                    <a:pt x="502" y="17"/>
                  </a:cubicBezTo>
                  <a:cubicBezTo>
                    <a:pt x="502" y="18"/>
                    <a:pt x="500" y="19"/>
                    <a:pt x="500" y="20"/>
                  </a:cubicBezTo>
                  <a:cubicBezTo>
                    <a:pt x="501" y="20"/>
                    <a:pt x="503" y="21"/>
                    <a:pt x="503" y="21"/>
                  </a:cubicBezTo>
                  <a:cubicBezTo>
                    <a:pt x="503" y="22"/>
                    <a:pt x="501" y="23"/>
                    <a:pt x="501" y="24"/>
                  </a:cubicBezTo>
                  <a:cubicBezTo>
                    <a:pt x="501" y="24"/>
                    <a:pt x="503" y="25"/>
                    <a:pt x="503" y="25"/>
                  </a:cubicBezTo>
                  <a:cubicBezTo>
                    <a:pt x="504" y="26"/>
                    <a:pt x="505" y="26"/>
                    <a:pt x="505" y="27"/>
                  </a:cubicBezTo>
                  <a:cubicBezTo>
                    <a:pt x="506" y="26"/>
                    <a:pt x="507" y="25"/>
                    <a:pt x="507" y="25"/>
                  </a:cubicBezTo>
                  <a:cubicBezTo>
                    <a:pt x="508" y="24"/>
                    <a:pt x="509" y="23"/>
                    <a:pt x="509" y="22"/>
                  </a:cubicBezTo>
                  <a:cubicBezTo>
                    <a:pt x="509" y="22"/>
                    <a:pt x="507" y="21"/>
                    <a:pt x="507" y="21"/>
                  </a:cubicBezTo>
                  <a:cubicBezTo>
                    <a:pt x="507" y="20"/>
                    <a:pt x="508" y="19"/>
                    <a:pt x="508" y="19"/>
                  </a:cubicBezTo>
                  <a:cubicBezTo>
                    <a:pt x="509" y="18"/>
                    <a:pt x="510" y="17"/>
                    <a:pt x="510" y="16"/>
                  </a:cubicBezTo>
                  <a:cubicBezTo>
                    <a:pt x="511" y="16"/>
                    <a:pt x="511" y="15"/>
                    <a:pt x="512" y="14"/>
                  </a:cubicBezTo>
                  <a:cubicBezTo>
                    <a:pt x="513" y="13"/>
                    <a:pt x="514" y="11"/>
                    <a:pt x="515" y="10"/>
                  </a:cubicBezTo>
                  <a:cubicBezTo>
                    <a:pt x="516" y="10"/>
                    <a:pt x="517" y="11"/>
                    <a:pt x="517" y="11"/>
                  </a:cubicBezTo>
                  <a:cubicBezTo>
                    <a:pt x="518" y="12"/>
                    <a:pt x="519" y="12"/>
                    <a:pt x="520" y="13"/>
                  </a:cubicBezTo>
                  <a:cubicBezTo>
                    <a:pt x="520" y="14"/>
                    <a:pt x="521" y="14"/>
                    <a:pt x="522" y="15"/>
                  </a:cubicBezTo>
                  <a:cubicBezTo>
                    <a:pt x="522" y="14"/>
                    <a:pt x="523" y="13"/>
                    <a:pt x="524" y="12"/>
                  </a:cubicBezTo>
                  <a:cubicBezTo>
                    <a:pt x="523" y="13"/>
                    <a:pt x="526" y="14"/>
                    <a:pt x="526" y="14"/>
                  </a:cubicBezTo>
                  <a:cubicBezTo>
                    <a:pt x="526" y="14"/>
                    <a:pt x="524" y="16"/>
                    <a:pt x="524" y="16"/>
                  </a:cubicBezTo>
                  <a:cubicBezTo>
                    <a:pt x="524" y="16"/>
                    <a:pt x="522" y="15"/>
                    <a:pt x="522" y="15"/>
                  </a:cubicBezTo>
                  <a:cubicBezTo>
                    <a:pt x="522" y="15"/>
                    <a:pt x="520" y="17"/>
                    <a:pt x="520" y="17"/>
                  </a:cubicBezTo>
                  <a:cubicBezTo>
                    <a:pt x="520" y="17"/>
                    <a:pt x="522" y="19"/>
                    <a:pt x="522" y="19"/>
                  </a:cubicBezTo>
                  <a:cubicBezTo>
                    <a:pt x="522" y="19"/>
                    <a:pt x="521" y="20"/>
                    <a:pt x="521" y="21"/>
                  </a:cubicBezTo>
                  <a:cubicBezTo>
                    <a:pt x="520" y="22"/>
                    <a:pt x="520" y="22"/>
                    <a:pt x="519" y="23"/>
                  </a:cubicBezTo>
                  <a:cubicBezTo>
                    <a:pt x="518" y="24"/>
                    <a:pt x="518" y="25"/>
                    <a:pt x="517" y="25"/>
                  </a:cubicBezTo>
                  <a:cubicBezTo>
                    <a:pt x="517" y="26"/>
                    <a:pt x="516" y="27"/>
                    <a:pt x="516" y="28"/>
                  </a:cubicBezTo>
                  <a:cubicBezTo>
                    <a:pt x="515" y="28"/>
                    <a:pt x="518" y="29"/>
                    <a:pt x="518" y="29"/>
                  </a:cubicBezTo>
                  <a:cubicBezTo>
                    <a:pt x="519" y="28"/>
                    <a:pt x="520" y="26"/>
                    <a:pt x="521" y="25"/>
                  </a:cubicBezTo>
                  <a:cubicBezTo>
                    <a:pt x="522" y="24"/>
                    <a:pt x="522" y="23"/>
                    <a:pt x="523" y="23"/>
                  </a:cubicBezTo>
                  <a:cubicBezTo>
                    <a:pt x="523" y="22"/>
                    <a:pt x="525" y="24"/>
                    <a:pt x="525" y="24"/>
                  </a:cubicBezTo>
                  <a:cubicBezTo>
                    <a:pt x="526" y="24"/>
                    <a:pt x="527" y="22"/>
                    <a:pt x="527" y="22"/>
                  </a:cubicBezTo>
                  <a:cubicBezTo>
                    <a:pt x="527" y="21"/>
                    <a:pt x="528" y="21"/>
                    <a:pt x="529" y="20"/>
                  </a:cubicBezTo>
                  <a:cubicBezTo>
                    <a:pt x="529" y="19"/>
                    <a:pt x="530" y="18"/>
                    <a:pt x="530" y="18"/>
                  </a:cubicBezTo>
                  <a:cubicBezTo>
                    <a:pt x="530" y="17"/>
                    <a:pt x="528" y="16"/>
                    <a:pt x="528" y="16"/>
                  </a:cubicBezTo>
                  <a:cubicBezTo>
                    <a:pt x="528" y="15"/>
                    <a:pt x="530" y="14"/>
                    <a:pt x="530" y="14"/>
                  </a:cubicBezTo>
                  <a:cubicBezTo>
                    <a:pt x="529" y="14"/>
                    <a:pt x="528" y="12"/>
                    <a:pt x="528" y="12"/>
                  </a:cubicBezTo>
                  <a:cubicBezTo>
                    <a:pt x="528" y="12"/>
                    <a:pt x="529" y="10"/>
                    <a:pt x="529" y="10"/>
                  </a:cubicBezTo>
                  <a:cubicBezTo>
                    <a:pt x="530" y="10"/>
                    <a:pt x="531" y="11"/>
                    <a:pt x="531" y="11"/>
                  </a:cubicBezTo>
                  <a:cubicBezTo>
                    <a:pt x="532" y="12"/>
                    <a:pt x="534" y="13"/>
                    <a:pt x="534" y="13"/>
                  </a:cubicBezTo>
                  <a:cubicBezTo>
                    <a:pt x="534" y="14"/>
                    <a:pt x="532" y="15"/>
                    <a:pt x="532" y="15"/>
                  </a:cubicBezTo>
                  <a:cubicBezTo>
                    <a:pt x="532" y="16"/>
                    <a:pt x="534" y="16"/>
                    <a:pt x="534" y="17"/>
                  </a:cubicBezTo>
                  <a:cubicBezTo>
                    <a:pt x="534" y="18"/>
                    <a:pt x="532" y="19"/>
                    <a:pt x="532" y="19"/>
                  </a:cubicBezTo>
                  <a:cubicBezTo>
                    <a:pt x="533" y="20"/>
                    <a:pt x="535" y="20"/>
                    <a:pt x="535" y="21"/>
                  </a:cubicBezTo>
                  <a:cubicBezTo>
                    <a:pt x="535" y="22"/>
                    <a:pt x="537" y="22"/>
                    <a:pt x="537" y="23"/>
                  </a:cubicBezTo>
                  <a:cubicBezTo>
                    <a:pt x="537" y="22"/>
                    <a:pt x="539" y="21"/>
                    <a:pt x="539" y="20"/>
                  </a:cubicBezTo>
                  <a:cubicBezTo>
                    <a:pt x="539" y="20"/>
                    <a:pt x="536" y="19"/>
                    <a:pt x="536" y="19"/>
                  </a:cubicBezTo>
                  <a:cubicBezTo>
                    <a:pt x="536" y="18"/>
                    <a:pt x="538" y="17"/>
                    <a:pt x="538" y="17"/>
                  </a:cubicBezTo>
                  <a:cubicBezTo>
                    <a:pt x="538" y="16"/>
                    <a:pt x="539" y="14"/>
                    <a:pt x="540" y="14"/>
                  </a:cubicBezTo>
                  <a:cubicBezTo>
                    <a:pt x="540" y="14"/>
                    <a:pt x="542" y="16"/>
                    <a:pt x="542" y="16"/>
                  </a:cubicBezTo>
                  <a:cubicBezTo>
                    <a:pt x="543" y="16"/>
                    <a:pt x="543" y="14"/>
                    <a:pt x="544" y="14"/>
                  </a:cubicBezTo>
                  <a:cubicBezTo>
                    <a:pt x="545" y="14"/>
                    <a:pt x="545" y="15"/>
                    <a:pt x="546" y="15"/>
                  </a:cubicBezTo>
                  <a:cubicBezTo>
                    <a:pt x="547" y="16"/>
                    <a:pt x="548" y="17"/>
                    <a:pt x="548" y="17"/>
                  </a:cubicBezTo>
                  <a:cubicBezTo>
                    <a:pt x="548" y="18"/>
                    <a:pt x="546" y="19"/>
                    <a:pt x="547" y="19"/>
                  </a:cubicBezTo>
                  <a:cubicBezTo>
                    <a:pt x="547" y="20"/>
                    <a:pt x="549" y="21"/>
                    <a:pt x="549" y="21"/>
                  </a:cubicBezTo>
                  <a:cubicBezTo>
                    <a:pt x="549" y="21"/>
                    <a:pt x="550" y="23"/>
                    <a:pt x="551" y="23"/>
                  </a:cubicBezTo>
                  <a:cubicBezTo>
                    <a:pt x="551" y="23"/>
                    <a:pt x="552" y="21"/>
                    <a:pt x="553" y="21"/>
                  </a:cubicBezTo>
                  <a:cubicBezTo>
                    <a:pt x="553" y="20"/>
                    <a:pt x="554" y="19"/>
                    <a:pt x="554" y="18"/>
                  </a:cubicBezTo>
                  <a:cubicBezTo>
                    <a:pt x="554" y="18"/>
                    <a:pt x="552" y="17"/>
                    <a:pt x="552" y="17"/>
                  </a:cubicBezTo>
                  <a:cubicBezTo>
                    <a:pt x="553" y="16"/>
                    <a:pt x="553" y="15"/>
                    <a:pt x="554" y="14"/>
                  </a:cubicBezTo>
                  <a:cubicBezTo>
                    <a:pt x="554" y="14"/>
                    <a:pt x="556" y="16"/>
                    <a:pt x="556" y="16"/>
                  </a:cubicBezTo>
                  <a:cubicBezTo>
                    <a:pt x="557" y="17"/>
                    <a:pt x="558" y="18"/>
                    <a:pt x="558" y="18"/>
                  </a:cubicBezTo>
                  <a:cubicBezTo>
                    <a:pt x="559" y="18"/>
                    <a:pt x="560" y="20"/>
                    <a:pt x="561" y="20"/>
                  </a:cubicBezTo>
                  <a:cubicBezTo>
                    <a:pt x="561" y="20"/>
                    <a:pt x="562" y="17"/>
                    <a:pt x="562" y="17"/>
                  </a:cubicBezTo>
                  <a:cubicBezTo>
                    <a:pt x="563" y="18"/>
                    <a:pt x="564" y="19"/>
                    <a:pt x="565" y="19"/>
                  </a:cubicBezTo>
                  <a:cubicBezTo>
                    <a:pt x="565" y="20"/>
                    <a:pt x="563" y="21"/>
                    <a:pt x="563" y="21"/>
                  </a:cubicBezTo>
                  <a:cubicBezTo>
                    <a:pt x="563" y="22"/>
                    <a:pt x="561" y="23"/>
                    <a:pt x="561" y="23"/>
                  </a:cubicBezTo>
                  <a:cubicBezTo>
                    <a:pt x="561" y="24"/>
                    <a:pt x="563" y="25"/>
                    <a:pt x="563" y="25"/>
                  </a:cubicBezTo>
                  <a:cubicBezTo>
                    <a:pt x="564" y="26"/>
                    <a:pt x="565" y="26"/>
                    <a:pt x="566" y="27"/>
                  </a:cubicBezTo>
                  <a:cubicBezTo>
                    <a:pt x="567" y="25"/>
                    <a:pt x="568" y="24"/>
                    <a:pt x="569" y="22"/>
                  </a:cubicBezTo>
                  <a:cubicBezTo>
                    <a:pt x="570" y="22"/>
                    <a:pt x="570" y="21"/>
                    <a:pt x="571" y="20"/>
                  </a:cubicBezTo>
                  <a:cubicBezTo>
                    <a:pt x="572" y="19"/>
                    <a:pt x="573" y="17"/>
                    <a:pt x="574" y="16"/>
                  </a:cubicBezTo>
                  <a:cubicBezTo>
                    <a:pt x="575" y="15"/>
                    <a:pt x="575" y="14"/>
                    <a:pt x="576" y="14"/>
                  </a:cubicBezTo>
                  <a:cubicBezTo>
                    <a:pt x="577" y="14"/>
                    <a:pt x="577" y="15"/>
                    <a:pt x="578" y="15"/>
                  </a:cubicBezTo>
                  <a:cubicBezTo>
                    <a:pt x="579" y="16"/>
                    <a:pt x="580" y="16"/>
                    <a:pt x="580" y="17"/>
                  </a:cubicBezTo>
                  <a:cubicBezTo>
                    <a:pt x="580" y="17"/>
                    <a:pt x="578" y="19"/>
                    <a:pt x="579" y="19"/>
                  </a:cubicBezTo>
                  <a:cubicBezTo>
                    <a:pt x="579" y="19"/>
                    <a:pt x="581" y="21"/>
                    <a:pt x="581" y="21"/>
                  </a:cubicBezTo>
                  <a:cubicBezTo>
                    <a:pt x="581" y="21"/>
                    <a:pt x="582" y="19"/>
                    <a:pt x="582" y="19"/>
                  </a:cubicBezTo>
                  <a:cubicBezTo>
                    <a:pt x="583" y="18"/>
                    <a:pt x="584" y="17"/>
                    <a:pt x="584" y="16"/>
                  </a:cubicBezTo>
                  <a:cubicBezTo>
                    <a:pt x="584" y="16"/>
                    <a:pt x="582" y="15"/>
                    <a:pt x="582" y="15"/>
                  </a:cubicBezTo>
                  <a:cubicBezTo>
                    <a:pt x="582" y="14"/>
                    <a:pt x="583" y="13"/>
                    <a:pt x="584" y="12"/>
                  </a:cubicBezTo>
                  <a:cubicBezTo>
                    <a:pt x="584" y="12"/>
                    <a:pt x="585" y="11"/>
                    <a:pt x="585" y="10"/>
                  </a:cubicBezTo>
                  <a:cubicBezTo>
                    <a:pt x="586" y="9"/>
                    <a:pt x="587" y="9"/>
                    <a:pt x="587" y="8"/>
                  </a:cubicBezTo>
                  <a:cubicBezTo>
                    <a:pt x="587" y="8"/>
                    <a:pt x="588" y="6"/>
                    <a:pt x="589" y="6"/>
                  </a:cubicBezTo>
                  <a:cubicBezTo>
                    <a:pt x="589" y="6"/>
                    <a:pt x="591" y="7"/>
                    <a:pt x="591" y="7"/>
                  </a:cubicBezTo>
                  <a:cubicBezTo>
                    <a:pt x="591" y="8"/>
                    <a:pt x="590" y="9"/>
                    <a:pt x="589" y="10"/>
                  </a:cubicBezTo>
                  <a:cubicBezTo>
                    <a:pt x="589" y="10"/>
                    <a:pt x="588" y="12"/>
                    <a:pt x="588" y="12"/>
                  </a:cubicBezTo>
                  <a:cubicBezTo>
                    <a:pt x="588" y="12"/>
                    <a:pt x="590" y="14"/>
                    <a:pt x="590" y="14"/>
                  </a:cubicBezTo>
                  <a:cubicBezTo>
                    <a:pt x="590" y="14"/>
                    <a:pt x="591" y="11"/>
                    <a:pt x="592" y="11"/>
                  </a:cubicBezTo>
                  <a:cubicBezTo>
                    <a:pt x="592" y="11"/>
                    <a:pt x="593" y="13"/>
                    <a:pt x="594" y="13"/>
                  </a:cubicBezTo>
                  <a:cubicBezTo>
                    <a:pt x="594" y="13"/>
                    <a:pt x="595" y="11"/>
                    <a:pt x="595" y="11"/>
                  </a:cubicBezTo>
                  <a:cubicBezTo>
                    <a:pt x="596" y="11"/>
                    <a:pt x="597" y="13"/>
                    <a:pt x="598" y="13"/>
                  </a:cubicBezTo>
                  <a:cubicBezTo>
                    <a:pt x="598" y="12"/>
                    <a:pt x="599" y="11"/>
                    <a:pt x="599" y="10"/>
                  </a:cubicBezTo>
                  <a:cubicBezTo>
                    <a:pt x="600" y="10"/>
                    <a:pt x="601" y="9"/>
                    <a:pt x="601" y="8"/>
                  </a:cubicBezTo>
                  <a:cubicBezTo>
                    <a:pt x="601" y="8"/>
                    <a:pt x="603" y="6"/>
                    <a:pt x="603" y="6"/>
                  </a:cubicBezTo>
                  <a:cubicBezTo>
                    <a:pt x="603" y="6"/>
                    <a:pt x="601" y="4"/>
                    <a:pt x="601" y="4"/>
                  </a:cubicBezTo>
                  <a:cubicBezTo>
                    <a:pt x="601" y="4"/>
                    <a:pt x="602" y="2"/>
                    <a:pt x="602" y="2"/>
                  </a:cubicBezTo>
                  <a:cubicBezTo>
                    <a:pt x="603" y="2"/>
                    <a:pt x="604" y="4"/>
                    <a:pt x="605" y="4"/>
                  </a:cubicBezTo>
                  <a:cubicBezTo>
                    <a:pt x="605" y="4"/>
                    <a:pt x="607" y="5"/>
                    <a:pt x="607" y="5"/>
                  </a:cubicBezTo>
                  <a:cubicBezTo>
                    <a:pt x="607" y="6"/>
                    <a:pt x="605" y="7"/>
                    <a:pt x="605" y="8"/>
                  </a:cubicBezTo>
                  <a:cubicBezTo>
                    <a:pt x="605" y="8"/>
                    <a:pt x="603" y="9"/>
                    <a:pt x="603" y="10"/>
                  </a:cubicBezTo>
                  <a:cubicBezTo>
                    <a:pt x="603" y="10"/>
                    <a:pt x="606" y="11"/>
                    <a:pt x="606" y="12"/>
                  </a:cubicBezTo>
                  <a:cubicBezTo>
                    <a:pt x="605" y="12"/>
                    <a:pt x="604" y="14"/>
                    <a:pt x="604" y="14"/>
                  </a:cubicBezTo>
                  <a:cubicBezTo>
                    <a:pt x="603" y="14"/>
                    <a:pt x="602" y="12"/>
                    <a:pt x="602" y="12"/>
                  </a:cubicBezTo>
                  <a:cubicBezTo>
                    <a:pt x="601" y="12"/>
                    <a:pt x="600" y="14"/>
                    <a:pt x="600" y="14"/>
                  </a:cubicBezTo>
                  <a:cubicBezTo>
                    <a:pt x="600" y="15"/>
                    <a:pt x="598" y="16"/>
                    <a:pt x="598" y="16"/>
                  </a:cubicBezTo>
                  <a:cubicBezTo>
                    <a:pt x="598" y="17"/>
                    <a:pt x="601" y="18"/>
                    <a:pt x="600" y="18"/>
                  </a:cubicBezTo>
                  <a:cubicBezTo>
                    <a:pt x="600" y="19"/>
                    <a:pt x="599" y="20"/>
                    <a:pt x="599" y="20"/>
                  </a:cubicBezTo>
                  <a:cubicBezTo>
                    <a:pt x="598" y="21"/>
                    <a:pt x="597" y="22"/>
                    <a:pt x="597" y="23"/>
                  </a:cubicBezTo>
                  <a:cubicBezTo>
                    <a:pt x="597" y="23"/>
                    <a:pt x="599" y="24"/>
                    <a:pt x="599" y="24"/>
                  </a:cubicBezTo>
                  <a:cubicBezTo>
                    <a:pt x="599" y="25"/>
                    <a:pt x="598" y="26"/>
                    <a:pt x="598" y="27"/>
                  </a:cubicBezTo>
                  <a:cubicBezTo>
                    <a:pt x="597" y="27"/>
                    <a:pt x="596" y="28"/>
                    <a:pt x="596" y="29"/>
                  </a:cubicBezTo>
                  <a:cubicBezTo>
                    <a:pt x="597" y="29"/>
                    <a:pt x="597" y="31"/>
                    <a:pt x="598" y="31"/>
                  </a:cubicBezTo>
                  <a:cubicBezTo>
                    <a:pt x="598" y="30"/>
                    <a:pt x="600" y="29"/>
                    <a:pt x="600" y="28"/>
                  </a:cubicBezTo>
                  <a:cubicBezTo>
                    <a:pt x="600" y="28"/>
                    <a:pt x="601" y="27"/>
                    <a:pt x="602" y="26"/>
                  </a:cubicBezTo>
                  <a:cubicBezTo>
                    <a:pt x="602" y="25"/>
                    <a:pt x="603" y="25"/>
                    <a:pt x="603" y="24"/>
                  </a:cubicBezTo>
                  <a:cubicBezTo>
                    <a:pt x="604" y="23"/>
                    <a:pt x="604" y="22"/>
                    <a:pt x="605" y="22"/>
                  </a:cubicBezTo>
                  <a:cubicBezTo>
                    <a:pt x="605" y="21"/>
                    <a:pt x="607" y="20"/>
                    <a:pt x="607" y="19"/>
                  </a:cubicBezTo>
                  <a:cubicBezTo>
                    <a:pt x="607" y="19"/>
                    <a:pt x="604" y="18"/>
                    <a:pt x="604" y="18"/>
                  </a:cubicBezTo>
                  <a:cubicBezTo>
                    <a:pt x="605" y="17"/>
                    <a:pt x="606" y="16"/>
                    <a:pt x="606" y="15"/>
                  </a:cubicBezTo>
                  <a:cubicBezTo>
                    <a:pt x="607" y="15"/>
                    <a:pt x="607" y="14"/>
                    <a:pt x="608" y="13"/>
                  </a:cubicBezTo>
                  <a:cubicBezTo>
                    <a:pt x="608" y="13"/>
                    <a:pt x="610" y="15"/>
                    <a:pt x="610" y="15"/>
                  </a:cubicBezTo>
                  <a:cubicBezTo>
                    <a:pt x="611" y="13"/>
                    <a:pt x="612" y="12"/>
                    <a:pt x="613" y="10"/>
                  </a:cubicBezTo>
                  <a:cubicBezTo>
                    <a:pt x="614" y="11"/>
                    <a:pt x="616" y="12"/>
                    <a:pt x="616" y="12"/>
                  </a:cubicBezTo>
                  <a:cubicBezTo>
                    <a:pt x="616" y="13"/>
                    <a:pt x="614" y="14"/>
                    <a:pt x="614" y="14"/>
                  </a:cubicBezTo>
                  <a:cubicBezTo>
                    <a:pt x="614" y="15"/>
                    <a:pt x="616" y="16"/>
                    <a:pt x="616" y="16"/>
                  </a:cubicBezTo>
                  <a:cubicBezTo>
                    <a:pt x="616" y="16"/>
                    <a:pt x="618" y="14"/>
                    <a:pt x="618" y="14"/>
                  </a:cubicBezTo>
                  <a:cubicBezTo>
                    <a:pt x="618" y="14"/>
                    <a:pt x="620" y="15"/>
                    <a:pt x="620" y="16"/>
                  </a:cubicBezTo>
                  <a:cubicBezTo>
                    <a:pt x="620" y="16"/>
                    <a:pt x="618" y="18"/>
                    <a:pt x="618" y="18"/>
                  </a:cubicBezTo>
                  <a:cubicBezTo>
                    <a:pt x="619" y="18"/>
                    <a:pt x="620" y="19"/>
                    <a:pt x="621" y="19"/>
                  </a:cubicBezTo>
                  <a:cubicBezTo>
                    <a:pt x="621" y="20"/>
                    <a:pt x="622" y="17"/>
                    <a:pt x="622" y="17"/>
                  </a:cubicBezTo>
                  <a:cubicBezTo>
                    <a:pt x="623" y="17"/>
                    <a:pt x="624" y="19"/>
                    <a:pt x="625" y="19"/>
                  </a:cubicBezTo>
                  <a:cubicBezTo>
                    <a:pt x="626" y="17"/>
                    <a:pt x="627" y="16"/>
                    <a:pt x="628" y="15"/>
                  </a:cubicBezTo>
                  <a:cubicBezTo>
                    <a:pt x="629" y="14"/>
                    <a:pt x="629" y="13"/>
                    <a:pt x="630" y="12"/>
                  </a:cubicBezTo>
                  <a:cubicBezTo>
                    <a:pt x="630" y="12"/>
                    <a:pt x="631" y="11"/>
                    <a:pt x="631" y="10"/>
                  </a:cubicBezTo>
                  <a:cubicBezTo>
                    <a:pt x="632" y="10"/>
                    <a:pt x="633" y="8"/>
                    <a:pt x="633" y="8"/>
                  </a:cubicBezTo>
                  <a:cubicBezTo>
                    <a:pt x="633" y="7"/>
                    <a:pt x="631" y="6"/>
                    <a:pt x="631" y="6"/>
                  </a:cubicBezTo>
                  <a:cubicBezTo>
                    <a:pt x="631" y="5"/>
                    <a:pt x="632" y="4"/>
                    <a:pt x="633" y="4"/>
                  </a:cubicBezTo>
                  <a:cubicBezTo>
                    <a:pt x="633" y="3"/>
                    <a:pt x="634" y="2"/>
                    <a:pt x="634" y="2"/>
                  </a:cubicBezTo>
                  <a:cubicBezTo>
                    <a:pt x="636" y="3"/>
                    <a:pt x="637" y="4"/>
                    <a:pt x="639" y="5"/>
                  </a:cubicBezTo>
                  <a:cubicBezTo>
                    <a:pt x="639" y="6"/>
                    <a:pt x="637" y="7"/>
                    <a:pt x="637" y="7"/>
                  </a:cubicBezTo>
                  <a:cubicBezTo>
                    <a:pt x="637" y="8"/>
                    <a:pt x="639" y="9"/>
                    <a:pt x="639" y="9"/>
                  </a:cubicBezTo>
                  <a:cubicBezTo>
                    <a:pt x="640" y="10"/>
                    <a:pt x="641" y="10"/>
                    <a:pt x="642" y="11"/>
                  </a:cubicBezTo>
                  <a:cubicBezTo>
                    <a:pt x="642" y="11"/>
                    <a:pt x="643" y="12"/>
                    <a:pt x="644" y="12"/>
                  </a:cubicBezTo>
                  <a:cubicBezTo>
                    <a:pt x="645" y="13"/>
                    <a:pt x="645" y="14"/>
                    <a:pt x="646" y="14"/>
                  </a:cubicBezTo>
                  <a:cubicBezTo>
                    <a:pt x="646" y="14"/>
                    <a:pt x="648" y="16"/>
                    <a:pt x="648" y="16"/>
                  </a:cubicBezTo>
                  <a:cubicBezTo>
                    <a:pt x="648" y="16"/>
                    <a:pt x="647" y="18"/>
                    <a:pt x="647" y="18"/>
                  </a:cubicBezTo>
                  <a:cubicBezTo>
                    <a:pt x="646" y="19"/>
                    <a:pt x="645" y="20"/>
                    <a:pt x="645" y="20"/>
                  </a:cubicBezTo>
                  <a:cubicBezTo>
                    <a:pt x="644" y="20"/>
                    <a:pt x="643" y="19"/>
                    <a:pt x="643" y="19"/>
                  </a:cubicBezTo>
                  <a:cubicBezTo>
                    <a:pt x="642" y="19"/>
                    <a:pt x="642" y="21"/>
                    <a:pt x="641" y="21"/>
                  </a:cubicBezTo>
                  <a:cubicBezTo>
                    <a:pt x="642" y="22"/>
                    <a:pt x="644" y="23"/>
                    <a:pt x="645" y="24"/>
                  </a:cubicBezTo>
                  <a:cubicBezTo>
                    <a:pt x="646" y="24"/>
                    <a:pt x="646" y="22"/>
                    <a:pt x="647" y="22"/>
                  </a:cubicBezTo>
                  <a:cubicBezTo>
                    <a:pt x="647" y="22"/>
                    <a:pt x="649" y="24"/>
                    <a:pt x="649" y="24"/>
                  </a:cubicBezTo>
                  <a:cubicBezTo>
                    <a:pt x="650" y="23"/>
                    <a:pt x="651" y="22"/>
                    <a:pt x="651" y="21"/>
                  </a:cubicBezTo>
                  <a:cubicBezTo>
                    <a:pt x="652" y="21"/>
                    <a:pt x="652" y="20"/>
                    <a:pt x="653" y="19"/>
                  </a:cubicBezTo>
                  <a:cubicBezTo>
                    <a:pt x="653" y="18"/>
                    <a:pt x="654" y="18"/>
                    <a:pt x="654" y="17"/>
                  </a:cubicBezTo>
                  <a:cubicBezTo>
                    <a:pt x="655" y="16"/>
                    <a:pt x="656" y="15"/>
                    <a:pt x="656" y="15"/>
                  </a:cubicBezTo>
                  <a:cubicBezTo>
                    <a:pt x="656" y="14"/>
                    <a:pt x="658" y="13"/>
                    <a:pt x="658" y="13"/>
                  </a:cubicBezTo>
                  <a:cubicBezTo>
                    <a:pt x="658" y="12"/>
                    <a:pt x="656" y="11"/>
                    <a:pt x="656" y="11"/>
                  </a:cubicBezTo>
                  <a:cubicBezTo>
                    <a:pt x="655" y="11"/>
                    <a:pt x="653" y="9"/>
                    <a:pt x="653" y="9"/>
                  </a:cubicBezTo>
                  <a:cubicBezTo>
                    <a:pt x="654" y="9"/>
                    <a:pt x="655" y="7"/>
                    <a:pt x="655" y="7"/>
                  </a:cubicBezTo>
                  <a:cubicBezTo>
                    <a:pt x="656" y="7"/>
                    <a:pt x="657" y="8"/>
                    <a:pt x="657" y="9"/>
                  </a:cubicBezTo>
                  <a:cubicBezTo>
                    <a:pt x="658" y="9"/>
                    <a:pt x="659" y="10"/>
                    <a:pt x="660" y="10"/>
                  </a:cubicBezTo>
                  <a:cubicBezTo>
                    <a:pt x="660" y="11"/>
                    <a:pt x="661" y="12"/>
                    <a:pt x="662" y="12"/>
                  </a:cubicBezTo>
                  <a:cubicBezTo>
                    <a:pt x="662" y="12"/>
                    <a:pt x="663" y="14"/>
                    <a:pt x="664" y="14"/>
                  </a:cubicBezTo>
                  <a:cubicBezTo>
                    <a:pt x="664" y="14"/>
                    <a:pt x="665" y="12"/>
                    <a:pt x="666" y="11"/>
                  </a:cubicBezTo>
                  <a:cubicBezTo>
                    <a:pt x="666" y="11"/>
                    <a:pt x="667" y="9"/>
                    <a:pt x="667" y="9"/>
                  </a:cubicBezTo>
                  <a:cubicBezTo>
                    <a:pt x="668" y="9"/>
                    <a:pt x="669" y="11"/>
                    <a:pt x="670" y="11"/>
                  </a:cubicBezTo>
                  <a:cubicBezTo>
                    <a:pt x="670" y="11"/>
                    <a:pt x="671" y="13"/>
                    <a:pt x="672" y="13"/>
                  </a:cubicBezTo>
                  <a:cubicBezTo>
                    <a:pt x="672" y="13"/>
                    <a:pt x="673" y="11"/>
                    <a:pt x="674" y="10"/>
                  </a:cubicBezTo>
                  <a:cubicBezTo>
                    <a:pt x="674" y="10"/>
                    <a:pt x="675" y="8"/>
                    <a:pt x="675" y="8"/>
                  </a:cubicBezTo>
                  <a:cubicBezTo>
                    <a:pt x="676" y="8"/>
                    <a:pt x="677" y="9"/>
                    <a:pt x="677" y="10"/>
                  </a:cubicBezTo>
                  <a:cubicBezTo>
                    <a:pt x="678" y="10"/>
                    <a:pt x="676" y="12"/>
                    <a:pt x="676" y="12"/>
                  </a:cubicBezTo>
                  <a:cubicBezTo>
                    <a:pt x="675" y="13"/>
                    <a:pt x="674" y="14"/>
                    <a:pt x="674" y="14"/>
                  </a:cubicBezTo>
                  <a:cubicBezTo>
                    <a:pt x="674" y="15"/>
                    <a:pt x="676" y="16"/>
                    <a:pt x="676" y="16"/>
                  </a:cubicBezTo>
                  <a:cubicBezTo>
                    <a:pt x="676" y="17"/>
                    <a:pt x="675" y="18"/>
                    <a:pt x="675" y="18"/>
                  </a:cubicBezTo>
                  <a:cubicBezTo>
                    <a:pt x="675" y="19"/>
                    <a:pt x="677" y="19"/>
                    <a:pt x="677" y="20"/>
                  </a:cubicBezTo>
                  <a:cubicBezTo>
                    <a:pt x="677" y="21"/>
                    <a:pt x="675" y="22"/>
                    <a:pt x="675" y="22"/>
                  </a:cubicBezTo>
                  <a:cubicBezTo>
                    <a:pt x="675" y="23"/>
                    <a:pt x="677" y="23"/>
                    <a:pt x="677" y="24"/>
                  </a:cubicBezTo>
                  <a:cubicBezTo>
                    <a:pt x="677" y="25"/>
                    <a:pt x="676" y="26"/>
                    <a:pt x="676" y="26"/>
                  </a:cubicBezTo>
                  <a:cubicBezTo>
                    <a:pt x="676" y="27"/>
                    <a:pt x="678" y="27"/>
                    <a:pt x="678" y="28"/>
                  </a:cubicBezTo>
                  <a:cubicBezTo>
                    <a:pt x="678" y="27"/>
                    <a:pt x="679" y="26"/>
                    <a:pt x="680" y="26"/>
                  </a:cubicBezTo>
                  <a:cubicBezTo>
                    <a:pt x="680" y="25"/>
                    <a:pt x="681" y="24"/>
                    <a:pt x="681" y="23"/>
                  </a:cubicBezTo>
                  <a:cubicBezTo>
                    <a:pt x="682" y="23"/>
                    <a:pt x="683" y="22"/>
                    <a:pt x="683" y="21"/>
                  </a:cubicBezTo>
                  <a:cubicBezTo>
                    <a:pt x="683" y="21"/>
                    <a:pt x="681" y="20"/>
                    <a:pt x="681" y="19"/>
                  </a:cubicBezTo>
                  <a:cubicBezTo>
                    <a:pt x="681" y="19"/>
                    <a:pt x="683" y="18"/>
                    <a:pt x="682" y="17"/>
                  </a:cubicBezTo>
                  <a:cubicBezTo>
                    <a:pt x="682" y="17"/>
                    <a:pt x="680" y="16"/>
                    <a:pt x="680" y="16"/>
                  </a:cubicBezTo>
                  <a:cubicBezTo>
                    <a:pt x="680" y="15"/>
                    <a:pt x="682" y="14"/>
                    <a:pt x="682" y="13"/>
                  </a:cubicBezTo>
                  <a:cubicBezTo>
                    <a:pt x="682" y="13"/>
                    <a:pt x="680" y="12"/>
                    <a:pt x="680" y="12"/>
                  </a:cubicBezTo>
                  <a:cubicBezTo>
                    <a:pt x="680" y="11"/>
                    <a:pt x="681" y="9"/>
                    <a:pt x="681" y="9"/>
                  </a:cubicBezTo>
                  <a:cubicBezTo>
                    <a:pt x="682" y="9"/>
                    <a:pt x="683" y="11"/>
                    <a:pt x="684" y="11"/>
                  </a:cubicBezTo>
                  <a:cubicBezTo>
                    <a:pt x="684" y="11"/>
                    <a:pt x="685" y="13"/>
                    <a:pt x="686" y="13"/>
                  </a:cubicBezTo>
                  <a:cubicBezTo>
                    <a:pt x="686" y="13"/>
                    <a:pt x="687" y="10"/>
                    <a:pt x="688" y="11"/>
                  </a:cubicBezTo>
                  <a:cubicBezTo>
                    <a:pt x="688" y="11"/>
                    <a:pt x="689" y="12"/>
                    <a:pt x="690" y="12"/>
                  </a:cubicBezTo>
                  <a:cubicBezTo>
                    <a:pt x="691" y="13"/>
                    <a:pt x="691" y="13"/>
                    <a:pt x="692" y="14"/>
                  </a:cubicBezTo>
                  <a:cubicBezTo>
                    <a:pt x="693" y="14"/>
                    <a:pt x="694" y="15"/>
                    <a:pt x="694" y="16"/>
                  </a:cubicBezTo>
                  <a:cubicBezTo>
                    <a:pt x="695" y="16"/>
                    <a:pt x="696" y="17"/>
                    <a:pt x="697" y="17"/>
                  </a:cubicBezTo>
                  <a:cubicBezTo>
                    <a:pt x="697" y="17"/>
                    <a:pt x="698" y="15"/>
                    <a:pt x="698" y="15"/>
                  </a:cubicBezTo>
                  <a:cubicBezTo>
                    <a:pt x="699" y="15"/>
                    <a:pt x="700" y="17"/>
                    <a:pt x="700" y="17"/>
                  </a:cubicBezTo>
                  <a:cubicBezTo>
                    <a:pt x="701" y="17"/>
                    <a:pt x="702" y="15"/>
                    <a:pt x="702" y="15"/>
                  </a:cubicBezTo>
                  <a:cubicBezTo>
                    <a:pt x="702" y="14"/>
                    <a:pt x="700" y="13"/>
                    <a:pt x="700" y="13"/>
                  </a:cubicBezTo>
                  <a:cubicBezTo>
                    <a:pt x="700" y="12"/>
                    <a:pt x="701" y="11"/>
                    <a:pt x="702" y="11"/>
                  </a:cubicBezTo>
                  <a:cubicBezTo>
                    <a:pt x="702" y="10"/>
                    <a:pt x="703" y="9"/>
                    <a:pt x="703" y="8"/>
                  </a:cubicBezTo>
                  <a:cubicBezTo>
                    <a:pt x="705" y="10"/>
                    <a:pt x="706" y="11"/>
                    <a:pt x="708" y="12"/>
                  </a:cubicBezTo>
                  <a:cubicBezTo>
                    <a:pt x="707" y="13"/>
                    <a:pt x="707" y="13"/>
                    <a:pt x="706" y="14"/>
                  </a:cubicBezTo>
                  <a:cubicBezTo>
                    <a:pt x="706" y="14"/>
                    <a:pt x="704" y="16"/>
                    <a:pt x="704" y="16"/>
                  </a:cubicBezTo>
                  <a:cubicBezTo>
                    <a:pt x="704" y="17"/>
                    <a:pt x="706" y="18"/>
                    <a:pt x="707" y="18"/>
                  </a:cubicBezTo>
                  <a:cubicBezTo>
                    <a:pt x="707" y="18"/>
                    <a:pt x="709" y="19"/>
                    <a:pt x="709" y="20"/>
                  </a:cubicBezTo>
                  <a:cubicBezTo>
                    <a:pt x="709" y="20"/>
                    <a:pt x="707" y="21"/>
                    <a:pt x="707" y="22"/>
                  </a:cubicBezTo>
                  <a:cubicBezTo>
                    <a:pt x="707" y="22"/>
                    <a:pt x="709" y="23"/>
                    <a:pt x="709" y="24"/>
                  </a:cubicBezTo>
                  <a:cubicBezTo>
                    <a:pt x="709" y="24"/>
                    <a:pt x="708" y="25"/>
                    <a:pt x="708" y="26"/>
                  </a:cubicBezTo>
                  <a:cubicBezTo>
                    <a:pt x="707" y="26"/>
                    <a:pt x="706" y="28"/>
                    <a:pt x="706" y="28"/>
                  </a:cubicBezTo>
                  <a:cubicBezTo>
                    <a:pt x="706" y="29"/>
                    <a:pt x="708" y="29"/>
                    <a:pt x="708" y="30"/>
                  </a:cubicBezTo>
                  <a:cubicBezTo>
                    <a:pt x="709" y="28"/>
                    <a:pt x="710" y="27"/>
                    <a:pt x="712" y="25"/>
                  </a:cubicBezTo>
                  <a:cubicBezTo>
                    <a:pt x="712" y="25"/>
                    <a:pt x="713" y="23"/>
                    <a:pt x="713" y="23"/>
                  </a:cubicBezTo>
                  <a:cubicBezTo>
                    <a:pt x="713" y="23"/>
                    <a:pt x="711" y="22"/>
                    <a:pt x="711" y="21"/>
                  </a:cubicBezTo>
                  <a:cubicBezTo>
                    <a:pt x="711" y="21"/>
                    <a:pt x="709" y="20"/>
                    <a:pt x="709" y="20"/>
                  </a:cubicBezTo>
                  <a:cubicBezTo>
                    <a:pt x="709" y="19"/>
                    <a:pt x="710" y="18"/>
                    <a:pt x="711" y="17"/>
                  </a:cubicBezTo>
                  <a:cubicBezTo>
                    <a:pt x="711" y="17"/>
                    <a:pt x="712" y="16"/>
                    <a:pt x="712" y="15"/>
                  </a:cubicBezTo>
                  <a:cubicBezTo>
                    <a:pt x="712" y="15"/>
                    <a:pt x="710" y="14"/>
                    <a:pt x="710" y="14"/>
                  </a:cubicBezTo>
                  <a:cubicBezTo>
                    <a:pt x="711" y="12"/>
                    <a:pt x="712" y="11"/>
                    <a:pt x="713" y="9"/>
                  </a:cubicBezTo>
                  <a:cubicBezTo>
                    <a:pt x="714" y="10"/>
                    <a:pt x="715" y="10"/>
                    <a:pt x="716" y="11"/>
                  </a:cubicBezTo>
                  <a:cubicBezTo>
                    <a:pt x="716" y="11"/>
                    <a:pt x="718" y="12"/>
                    <a:pt x="718" y="12"/>
                  </a:cubicBezTo>
                  <a:cubicBezTo>
                    <a:pt x="718" y="13"/>
                    <a:pt x="716" y="14"/>
                    <a:pt x="716" y="15"/>
                  </a:cubicBezTo>
                  <a:cubicBezTo>
                    <a:pt x="716" y="15"/>
                    <a:pt x="714" y="13"/>
                    <a:pt x="714" y="13"/>
                  </a:cubicBezTo>
                  <a:cubicBezTo>
                    <a:pt x="713" y="13"/>
                    <a:pt x="713" y="15"/>
                    <a:pt x="712" y="15"/>
                  </a:cubicBezTo>
                  <a:cubicBezTo>
                    <a:pt x="714" y="16"/>
                    <a:pt x="715" y="17"/>
                    <a:pt x="717" y="19"/>
                  </a:cubicBezTo>
                  <a:cubicBezTo>
                    <a:pt x="717" y="18"/>
                    <a:pt x="718" y="17"/>
                    <a:pt x="718" y="16"/>
                  </a:cubicBezTo>
                  <a:cubicBezTo>
                    <a:pt x="719" y="16"/>
                    <a:pt x="719" y="15"/>
                    <a:pt x="720" y="14"/>
                  </a:cubicBezTo>
                  <a:cubicBezTo>
                    <a:pt x="721" y="14"/>
                    <a:pt x="721" y="12"/>
                    <a:pt x="722" y="12"/>
                  </a:cubicBezTo>
                  <a:cubicBezTo>
                    <a:pt x="722" y="12"/>
                    <a:pt x="724" y="14"/>
                    <a:pt x="724" y="14"/>
                  </a:cubicBezTo>
                  <a:cubicBezTo>
                    <a:pt x="724" y="13"/>
                    <a:pt x="726" y="12"/>
                    <a:pt x="726" y="11"/>
                  </a:cubicBezTo>
                  <a:cubicBezTo>
                    <a:pt x="726" y="11"/>
                    <a:pt x="723" y="10"/>
                    <a:pt x="724" y="10"/>
                  </a:cubicBezTo>
                  <a:cubicBezTo>
                    <a:pt x="724" y="9"/>
                    <a:pt x="725" y="8"/>
                    <a:pt x="725" y="7"/>
                  </a:cubicBezTo>
                  <a:cubicBezTo>
                    <a:pt x="726" y="7"/>
                    <a:pt x="727" y="9"/>
                    <a:pt x="727" y="9"/>
                  </a:cubicBezTo>
                  <a:cubicBezTo>
                    <a:pt x="728" y="10"/>
                    <a:pt x="730" y="10"/>
                    <a:pt x="730" y="11"/>
                  </a:cubicBezTo>
                  <a:cubicBezTo>
                    <a:pt x="730" y="11"/>
                    <a:pt x="728" y="13"/>
                    <a:pt x="728" y="13"/>
                  </a:cubicBezTo>
                  <a:cubicBezTo>
                    <a:pt x="727" y="14"/>
                    <a:pt x="727" y="15"/>
                    <a:pt x="726" y="15"/>
                  </a:cubicBezTo>
                  <a:cubicBezTo>
                    <a:pt x="726" y="15"/>
                    <a:pt x="725" y="14"/>
                    <a:pt x="724" y="14"/>
                  </a:cubicBezTo>
                  <a:cubicBezTo>
                    <a:pt x="724" y="14"/>
                    <a:pt x="722" y="16"/>
                    <a:pt x="722" y="16"/>
                  </a:cubicBezTo>
                  <a:cubicBezTo>
                    <a:pt x="722" y="16"/>
                    <a:pt x="725" y="17"/>
                    <a:pt x="725" y="18"/>
                  </a:cubicBezTo>
                  <a:cubicBezTo>
                    <a:pt x="725" y="18"/>
                    <a:pt x="723" y="19"/>
                    <a:pt x="723" y="20"/>
                  </a:cubicBezTo>
                  <a:cubicBezTo>
                    <a:pt x="724" y="20"/>
                    <a:pt x="724" y="21"/>
                    <a:pt x="725" y="22"/>
                  </a:cubicBezTo>
                  <a:cubicBezTo>
                    <a:pt x="726" y="22"/>
                    <a:pt x="727" y="23"/>
                    <a:pt x="727" y="23"/>
                  </a:cubicBezTo>
                  <a:cubicBezTo>
                    <a:pt x="728" y="23"/>
                    <a:pt x="729" y="21"/>
                    <a:pt x="729" y="21"/>
                  </a:cubicBezTo>
                  <a:cubicBezTo>
                    <a:pt x="730" y="20"/>
                    <a:pt x="730" y="19"/>
                    <a:pt x="731" y="19"/>
                  </a:cubicBezTo>
                  <a:cubicBezTo>
                    <a:pt x="731" y="18"/>
                    <a:pt x="732" y="17"/>
                    <a:pt x="732" y="17"/>
                  </a:cubicBezTo>
                  <a:cubicBezTo>
                    <a:pt x="733" y="16"/>
                    <a:pt x="734" y="14"/>
                    <a:pt x="734" y="14"/>
                  </a:cubicBezTo>
                  <a:cubicBezTo>
                    <a:pt x="735" y="14"/>
                    <a:pt x="736" y="16"/>
                    <a:pt x="736" y="16"/>
                  </a:cubicBezTo>
                  <a:cubicBezTo>
                    <a:pt x="737" y="16"/>
                    <a:pt x="738" y="17"/>
                    <a:pt x="739" y="18"/>
                  </a:cubicBezTo>
                  <a:cubicBezTo>
                    <a:pt x="739" y="18"/>
                    <a:pt x="737" y="20"/>
                    <a:pt x="737" y="20"/>
                  </a:cubicBezTo>
                  <a:cubicBezTo>
                    <a:pt x="737" y="20"/>
                    <a:pt x="739" y="22"/>
                    <a:pt x="739" y="22"/>
                  </a:cubicBezTo>
                  <a:cubicBezTo>
                    <a:pt x="739" y="21"/>
                    <a:pt x="741" y="20"/>
                    <a:pt x="741" y="19"/>
                  </a:cubicBezTo>
                  <a:cubicBezTo>
                    <a:pt x="741" y="19"/>
                    <a:pt x="739" y="18"/>
                    <a:pt x="739" y="18"/>
                  </a:cubicBezTo>
                  <a:cubicBezTo>
                    <a:pt x="739" y="17"/>
                    <a:pt x="740" y="16"/>
                    <a:pt x="740" y="15"/>
                  </a:cubicBezTo>
                  <a:cubicBezTo>
                    <a:pt x="741" y="15"/>
                    <a:pt x="742" y="14"/>
                    <a:pt x="742" y="13"/>
                  </a:cubicBezTo>
                  <a:cubicBezTo>
                    <a:pt x="742" y="13"/>
                    <a:pt x="744" y="12"/>
                    <a:pt x="744" y="11"/>
                  </a:cubicBezTo>
                  <a:cubicBezTo>
                    <a:pt x="744" y="11"/>
                    <a:pt x="741" y="10"/>
                    <a:pt x="742" y="9"/>
                  </a:cubicBezTo>
                  <a:cubicBezTo>
                    <a:pt x="742" y="9"/>
                    <a:pt x="743" y="8"/>
                    <a:pt x="743" y="7"/>
                  </a:cubicBezTo>
                  <a:cubicBezTo>
                    <a:pt x="744" y="6"/>
                    <a:pt x="744" y="5"/>
                    <a:pt x="745" y="5"/>
                  </a:cubicBezTo>
                  <a:cubicBezTo>
                    <a:pt x="745" y="5"/>
                    <a:pt x="747" y="7"/>
                    <a:pt x="747" y="7"/>
                  </a:cubicBezTo>
                  <a:cubicBezTo>
                    <a:pt x="748" y="6"/>
                    <a:pt x="748" y="5"/>
                    <a:pt x="749" y="4"/>
                  </a:cubicBezTo>
                  <a:cubicBezTo>
                    <a:pt x="750" y="5"/>
                    <a:pt x="750" y="5"/>
                    <a:pt x="751" y="6"/>
                  </a:cubicBezTo>
                  <a:cubicBezTo>
                    <a:pt x="752" y="7"/>
                    <a:pt x="753" y="7"/>
                    <a:pt x="753" y="8"/>
                  </a:cubicBezTo>
                  <a:cubicBezTo>
                    <a:pt x="754" y="8"/>
                    <a:pt x="755" y="9"/>
                    <a:pt x="756" y="9"/>
                  </a:cubicBezTo>
                  <a:cubicBezTo>
                    <a:pt x="756" y="10"/>
                    <a:pt x="754" y="11"/>
                    <a:pt x="754" y="12"/>
                  </a:cubicBezTo>
                  <a:cubicBezTo>
                    <a:pt x="754" y="12"/>
                    <a:pt x="756" y="13"/>
                    <a:pt x="756" y="13"/>
                  </a:cubicBezTo>
                  <a:cubicBezTo>
                    <a:pt x="756" y="14"/>
                    <a:pt x="758" y="15"/>
                    <a:pt x="758" y="15"/>
                  </a:cubicBezTo>
                  <a:cubicBezTo>
                    <a:pt x="758" y="15"/>
                    <a:pt x="756" y="17"/>
                    <a:pt x="757" y="17"/>
                  </a:cubicBezTo>
                  <a:cubicBezTo>
                    <a:pt x="757" y="18"/>
                    <a:pt x="758" y="19"/>
                    <a:pt x="759" y="19"/>
                  </a:cubicBezTo>
                  <a:cubicBezTo>
                    <a:pt x="759" y="19"/>
                    <a:pt x="760" y="17"/>
                    <a:pt x="761" y="17"/>
                  </a:cubicBezTo>
                  <a:cubicBezTo>
                    <a:pt x="761" y="17"/>
                    <a:pt x="762" y="18"/>
                    <a:pt x="763" y="18"/>
                  </a:cubicBezTo>
                  <a:cubicBezTo>
                    <a:pt x="763" y="18"/>
                    <a:pt x="765" y="20"/>
                    <a:pt x="765" y="20"/>
                  </a:cubicBezTo>
                  <a:cubicBezTo>
                    <a:pt x="766" y="20"/>
                    <a:pt x="766" y="19"/>
                    <a:pt x="767" y="18"/>
                  </a:cubicBezTo>
                  <a:cubicBezTo>
                    <a:pt x="767" y="17"/>
                    <a:pt x="768" y="16"/>
                    <a:pt x="768" y="16"/>
                  </a:cubicBezTo>
                  <a:cubicBezTo>
                    <a:pt x="769" y="15"/>
                    <a:pt x="770" y="14"/>
                    <a:pt x="770" y="13"/>
                  </a:cubicBezTo>
                  <a:cubicBezTo>
                    <a:pt x="771" y="13"/>
                    <a:pt x="771" y="12"/>
                    <a:pt x="772" y="11"/>
                  </a:cubicBezTo>
                  <a:cubicBezTo>
                    <a:pt x="772" y="11"/>
                    <a:pt x="774" y="13"/>
                    <a:pt x="774" y="13"/>
                  </a:cubicBezTo>
                  <a:cubicBezTo>
                    <a:pt x="775" y="13"/>
                    <a:pt x="775" y="11"/>
                    <a:pt x="776" y="11"/>
                  </a:cubicBezTo>
                  <a:cubicBezTo>
                    <a:pt x="776" y="11"/>
                    <a:pt x="778" y="13"/>
                    <a:pt x="778" y="12"/>
                  </a:cubicBezTo>
                  <a:cubicBezTo>
                    <a:pt x="779" y="12"/>
                    <a:pt x="779" y="11"/>
                    <a:pt x="780" y="10"/>
                  </a:cubicBezTo>
                  <a:cubicBezTo>
                    <a:pt x="780" y="10"/>
                    <a:pt x="781" y="8"/>
                    <a:pt x="781" y="8"/>
                  </a:cubicBezTo>
                  <a:cubicBezTo>
                    <a:pt x="782" y="8"/>
                    <a:pt x="783" y="9"/>
                    <a:pt x="784" y="10"/>
                  </a:cubicBezTo>
                  <a:cubicBezTo>
                    <a:pt x="784" y="10"/>
                    <a:pt x="785" y="11"/>
                    <a:pt x="786" y="11"/>
                  </a:cubicBezTo>
                  <a:cubicBezTo>
                    <a:pt x="786" y="11"/>
                    <a:pt x="787" y="9"/>
                    <a:pt x="788" y="9"/>
                  </a:cubicBezTo>
                  <a:cubicBezTo>
                    <a:pt x="788" y="9"/>
                    <a:pt x="790" y="11"/>
                    <a:pt x="790" y="11"/>
                  </a:cubicBezTo>
                  <a:cubicBezTo>
                    <a:pt x="790" y="11"/>
                    <a:pt x="788" y="13"/>
                    <a:pt x="788" y="13"/>
                  </a:cubicBezTo>
                  <a:cubicBezTo>
                    <a:pt x="788" y="13"/>
                    <a:pt x="786" y="11"/>
                    <a:pt x="786" y="11"/>
                  </a:cubicBezTo>
                  <a:cubicBezTo>
                    <a:pt x="785" y="11"/>
                    <a:pt x="784" y="13"/>
                    <a:pt x="784" y="14"/>
                  </a:cubicBezTo>
                  <a:cubicBezTo>
                    <a:pt x="784" y="14"/>
                    <a:pt x="783" y="15"/>
                    <a:pt x="782" y="16"/>
                  </a:cubicBezTo>
                  <a:cubicBezTo>
                    <a:pt x="782" y="17"/>
                    <a:pt x="781" y="17"/>
                    <a:pt x="781" y="18"/>
                  </a:cubicBezTo>
                  <a:cubicBezTo>
                    <a:pt x="780" y="19"/>
                    <a:pt x="780" y="20"/>
                    <a:pt x="779" y="20"/>
                  </a:cubicBezTo>
                  <a:cubicBezTo>
                    <a:pt x="781" y="21"/>
                    <a:pt x="782" y="23"/>
                    <a:pt x="784" y="24"/>
                  </a:cubicBezTo>
                  <a:cubicBezTo>
                    <a:pt x="784" y="23"/>
                    <a:pt x="785" y="22"/>
                    <a:pt x="785" y="21"/>
                  </a:cubicBezTo>
                  <a:cubicBezTo>
                    <a:pt x="785" y="21"/>
                    <a:pt x="787" y="19"/>
                    <a:pt x="787" y="19"/>
                  </a:cubicBezTo>
                  <a:cubicBezTo>
                    <a:pt x="788" y="19"/>
                    <a:pt x="789" y="21"/>
                    <a:pt x="789" y="21"/>
                  </a:cubicBezTo>
                  <a:cubicBezTo>
                    <a:pt x="790" y="21"/>
                    <a:pt x="790" y="19"/>
                    <a:pt x="791" y="19"/>
                  </a:cubicBezTo>
                  <a:cubicBezTo>
                    <a:pt x="791" y="19"/>
                    <a:pt x="793" y="21"/>
                    <a:pt x="793" y="20"/>
                  </a:cubicBezTo>
                  <a:cubicBezTo>
                    <a:pt x="794" y="20"/>
                    <a:pt x="794" y="19"/>
                    <a:pt x="795" y="18"/>
                  </a:cubicBezTo>
                  <a:cubicBezTo>
                    <a:pt x="795" y="17"/>
                    <a:pt x="796" y="17"/>
                    <a:pt x="797" y="16"/>
                  </a:cubicBezTo>
                  <a:cubicBezTo>
                    <a:pt x="797" y="15"/>
                    <a:pt x="798" y="14"/>
                    <a:pt x="798" y="14"/>
                  </a:cubicBezTo>
                  <a:cubicBezTo>
                    <a:pt x="799" y="13"/>
                    <a:pt x="799" y="12"/>
                    <a:pt x="800" y="11"/>
                  </a:cubicBezTo>
                  <a:cubicBezTo>
                    <a:pt x="800" y="11"/>
                    <a:pt x="802" y="13"/>
                    <a:pt x="802" y="13"/>
                  </a:cubicBezTo>
                  <a:cubicBezTo>
                    <a:pt x="803" y="13"/>
                    <a:pt x="803" y="11"/>
                    <a:pt x="804" y="11"/>
                  </a:cubicBezTo>
                  <a:cubicBezTo>
                    <a:pt x="805" y="12"/>
                    <a:pt x="805" y="12"/>
                    <a:pt x="806" y="13"/>
                  </a:cubicBezTo>
                  <a:cubicBezTo>
                    <a:pt x="806" y="13"/>
                    <a:pt x="808" y="14"/>
                    <a:pt x="808" y="14"/>
                  </a:cubicBezTo>
                  <a:cubicBezTo>
                    <a:pt x="808" y="15"/>
                    <a:pt x="806" y="16"/>
                    <a:pt x="807" y="17"/>
                  </a:cubicBezTo>
                  <a:cubicBezTo>
                    <a:pt x="807" y="17"/>
                    <a:pt x="808" y="18"/>
                    <a:pt x="809" y="18"/>
                  </a:cubicBezTo>
                  <a:cubicBezTo>
                    <a:pt x="810" y="19"/>
                    <a:pt x="810" y="19"/>
                    <a:pt x="811" y="20"/>
                  </a:cubicBezTo>
                  <a:cubicBezTo>
                    <a:pt x="812" y="20"/>
                    <a:pt x="812" y="18"/>
                    <a:pt x="813" y="18"/>
                  </a:cubicBezTo>
                  <a:cubicBezTo>
                    <a:pt x="813" y="18"/>
                    <a:pt x="815" y="20"/>
                    <a:pt x="815" y="19"/>
                  </a:cubicBezTo>
                  <a:cubicBezTo>
                    <a:pt x="815" y="19"/>
                    <a:pt x="817" y="17"/>
                    <a:pt x="817" y="17"/>
                  </a:cubicBezTo>
                  <a:cubicBezTo>
                    <a:pt x="817" y="17"/>
                    <a:pt x="815" y="15"/>
                    <a:pt x="814" y="16"/>
                  </a:cubicBezTo>
                  <a:cubicBezTo>
                    <a:pt x="814" y="16"/>
                    <a:pt x="813" y="18"/>
                    <a:pt x="813" y="18"/>
                  </a:cubicBezTo>
                  <a:cubicBezTo>
                    <a:pt x="812" y="17"/>
                    <a:pt x="811" y="16"/>
                    <a:pt x="811" y="16"/>
                  </a:cubicBezTo>
                  <a:cubicBezTo>
                    <a:pt x="811" y="16"/>
                    <a:pt x="812" y="14"/>
                    <a:pt x="812" y="14"/>
                  </a:cubicBezTo>
                  <a:cubicBezTo>
                    <a:pt x="813" y="13"/>
                    <a:pt x="813" y="12"/>
                    <a:pt x="814" y="12"/>
                  </a:cubicBezTo>
                  <a:cubicBezTo>
                    <a:pt x="814" y="11"/>
                    <a:pt x="815" y="9"/>
                    <a:pt x="816" y="9"/>
                  </a:cubicBezTo>
                  <a:cubicBezTo>
                    <a:pt x="816" y="9"/>
                    <a:pt x="817" y="11"/>
                    <a:pt x="818" y="11"/>
                  </a:cubicBezTo>
                  <a:cubicBezTo>
                    <a:pt x="818" y="11"/>
                    <a:pt x="816" y="13"/>
                    <a:pt x="816" y="13"/>
                  </a:cubicBezTo>
                  <a:cubicBezTo>
                    <a:pt x="816" y="14"/>
                    <a:pt x="818" y="15"/>
                    <a:pt x="818" y="15"/>
                  </a:cubicBezTo>
                  <a:cubicBezTo>
                    <a:pt x="819" y="16"/>
                    <a:pt x="820" y="16"/>
                    <a:pt x="821" y="17"/>
                  </a:cubicBezTo>
                  <a:cubicBezTo>
                    <a:pt x="821" y="16"/>
                    <a:pt x="822" y="15"/>
                    <a:pt x="822" y="14"/>
                  </a:cubicBezTo>
                  <a:cubicBezTo>
                    <a:pt x="823" y="14"/>
                    <a:pt x="824" y="13"/>
                    <a:pt x="824" y="12"/>
                  </a:cubicBezTo>
                  <a:cubicBezTo>
                    <a:pt x="824" y="12"/>
                    <a:pt x="822" y="11"/>
                    <a:pt x="822" y="11"/>
                  </a:cubicBezTo>
                  <a:cubicBezTo>
                    <a:pt x="822" y="10"/>
                    <a:pt x="823" y="9"/>
                    <a:pt x="824" y="8"/>
                  </a:cubicBezTo>
                  <a:cubicBezTo>
                    <a:pt x="824" y="8"/>
                    <a:pt x="825" y="7"/>
                    <a:pt x="825" y="6"/>
                  </a:cubicBezTo>
                  <a:cubicBezTo>
                    <a:pt x="825" y="5"/>
                    <a:pt x="827" y="4"/>
                    <a:pt x="827" y="4"/>
                  </a:cubicBezTo>
                  <a:cubicBezTo>
                    <a:pt x="827" y="5"/>
                    <a:pt x="829" y="5"/>
                    <a:pt x="829" y="6"/>
                  </a:cubicBezTo>
                  <a:cubicBezTo>
                    <a:pt x="829" y="6"/>
                    <a:pt x="827" y="7"/>
                    <a:pt x="827" y="8"/>
                  </a:cubicBezTo>
                  <a:cubicBezTo>
                    <a:pt x="828" y="8"/>
                    <a:pt x="830" y="9"/>
                    <a:pt x="830" y="9"/>
                  </a:cubicBezTo>
                  <a:cubicBezTo>
                    <a:pt x="830" y="10"/>
                    <a:pt x="828" y="11"/>
                    <a:pt x="828" y="12"/>
                  </a:cubicBezTo>
                  <a:cubicBezTo>
                    <a:pt x="827" y="12"/>
                    <a:pt x="827" y="13"/>
                    <a:pt x="826" y="14"/>
                  </a:cubicBezTo>
                  <a:cubicBezTo>
                    <a:pt x="826" y="14"/>
                    <a:pt x="825" y="16"/>
                    <a:pt x="825" y="16"/>
                  </a:cubicBezTo>
                  <a:cubicBezTo>
                    <a:pt x="825" y="16"/>
                    <a:pt x="827" y="18"/>
                    <a:pt x="827" y="18"/>
                  </a:cubicBezTo>
                  <a:cubicBezTo>
                    <a:pt x="827" y="18"/>
                    <a:pt x="828" y="16"/>
                    <a:pt x="829" y="16"/>
                  </a:cubicBezTo>
                  <a:cubicBezTo>
                    <a:pt x="829" y="16"/>
                    <a:pt x="830" y="17"/>
                    <a:pt x="831" y="17"/>
                  </a:cubicBezTo>
                  <a:cubicBezTo>
                    <a:pt x="831" y="18"/>
                    <a:pt x="832" y="18"/>
                    <a:pt x="833" y="19"/>
                  </a:cubicBezTo>
                  <a:cubicBezTo>
                    <a:pt x="833" y="19"/>
                    <a:pt x="831" y="21"/>
                    <a:pt x="831" y="21"/>
                  </a:cubicBezTo>
                  <a:cubicBezTo>
                    <a:pt x="831" y="22"/>
                    <a:pt x="834" y="22"/>
                    <a:pt x="834" y="23"/>
                  </a:cubicBezTo>
                  <a:cubicBezTo>
                    <a:pt x="833" y="24"/>
                    <a:pt x="832" y="24"/>
                    <a:pt x="832" y="25"/>
                  </a:cubicBezTo>
                  <a:cubicBezTo>
                    <a:pt x="832" y="26"/>
                    <a:pt x="834" y="26"/>
                    <a:pt x="834" y="27"/>
                  </a:cubicBezTo>
                  <a:cubicBezTo>
                    <a:pt x="834" y="27"/>
                    <a:pt x="833" y="29"/>
                    <a:pt x="832" y="29"/>
                  </a:cubicBezTo>
                  <a:cubicBezTo>
                    <a:pt x="832" y="29"/>
                    <a:pt x="831" y="31"/>
                    <a:pt x="831" y="31"/>
                  </a:cubicBezTo>
                  <a:cubicBezTo>
                    <a:pt x="831" y="32"/>
                    <a:pt x="833" y="32"/>
                    <a:pt x="833" y="33"/>
                  </a:cubicBezTo>
                  <a:cubicBezTo>
                    <a:pt x="833" y="32"/>
                    <a:pt x="834" y="32"/>
                    <a:pt x="835" y="31"/>
                  </a:cubicBezTo>
                  <a:cubicBezTo>
                    <a:pt x="835" y="30"/>
                    <a:pt x="836" y="29"/>
                    <a:pt x="836" y="29"/>
                  </a:cubicBezTo>
                  <a:cubicBezTo>
                    <a:pt x="836" y="28"/>
                    <a:pt x="838" y="27"/>
                    <a:pt x="838" y="26"/>
                  </a:cubicBezTo>
                  <a:cubicBezTo>
                    <a:pt x="838" y="26"/>
                    <a:pt x="836" y="25"/>
                    <a:pt x="836" y="25"/>
                  </a:cubicBezTo>
                  <a:cubicBezTo>
                    <a:pt x="836" y="24"/>
                    <a:pt x="837" y="23"/>
                    <a:pt x="837" y="22"/>
                  </a:cubicBezTo>
                  <a:cubicBezTo>
                    <a:pt x="838" y="22"/>
                    <a:pt x="839" y="20"/>
                    <a:pt x="839" y="20"/>
                  </a:cubicBezTo>
                  <a:cubicBezTo>
                    <a:pt x="839" y="20"/>
                    <a:pt x="841" y="22"/>
                    <a:pt x="841" y="22"/>
                  </a:cubicBezTo>
                  <a:cubicBezTo>
                    <a:pt x="842" y="21"/>
                    <a:pt x="843" y="20"/>
                    <a:pt x="843" y="20"/>
                  </a:cubicBezTo>
                  <a:cubicBezTo>
                    <a:pt x="843" y="19"/>
                    <a:pt x="841" y="19"/>
                    <a:pt x="841" y="18"/>
                  </a:cubicBezTo>
                  <a:cubicBezTo>
                    <a:pt x="841" y="17"/>
                    <a:pt x="843" y="16"/>
                    <a:pt x="843" y="16"/>
                  </a:cubicBezTo>
                  <a:cubicBezTo>
                    <a:pt x="842" y="15"/>
                    <a:pt x="840" y="15"/>
                    <a:pt x="840" y="14"/>
                  </a:cubicBezTo>
                  <a:cubicBezTo>
                    <a:pt x="840" y="14"/>
                    <a:pt x="842" y="12"/>
                    <a:pt x="842" y="12"/>
                  </a:cubicBezTo>
                  <a:cubicBezTo>
                    <a:pt x="842" y="12"/>
                    <a:pt x="844" y="10"/>
                    <a:pt x="844" y="10"/>
                  </a:cubicBezTo>
                  <a:cubicBezTo>
                    <a:pt x="844" y="9"/>
                    <a:pt x="842" y="9"/>
                    <a:pt x="842" y="8"/>
                  </a:cubicBezTo>
                  <a:cubicBezTo>
                    <a:pt x="843" y="6"/>
                    <a:pt x="844" y="5"/>
                    <a:pt x="845" y="3"/>
                  </a:cubicBezTo>
                  <a:cubicBezTo>
                    <a:pt x="846" y="5"/>
                    <a:pt x="848" y="6"/>
                    <a:pt x="849" y="7"/>
                  </a:cubicBezTo>
                  <a:cubicBezTo>
                    <a:pt x="849" y="8"/>
                    <a:pt x="848" y="8"/>
                    <a:pt x="848" y="9"/>
                  </a:cubicBezTo>
                  <a:cubicBezTo>
                    <a:pt x="848" y="10"/>
                    <a:pt x="850" y="10"/>
                    <a:pt x="850" y="11"/>
                  </a:cubicBezTo>
                  <a:cubicBezTo>
                    <a:pt x="850" y="11"/>
                    <a:pt x="848" y="13"/>
                    <a:pt x="848" y="13"/>
                  </a:cubicBezTo>
                  <a:cubicBezTo>
                    <a:pt x="848" y="14"/>
                    <a:pt x="850" y="14"/>
                    <a:pt x="850" y="15"/>
                  </a:cubicBezTo>
                  <a:cubicBezTo>
                    <a:pt x="851" y="15"/>
                    <a:pt x="852" y="16"/>
                    <a:pt x="853" y="16"/>
                  </a:cubicBezTo>
                  <a:cubicBezTo>
                    <a:pt x="853" y="17"/>
                    <a:pt x="855" y="18"/>
                    <a:pt x="855" y="18"/>
                  </a:cubicBezTo>
                  <a:cubicBezTo>
                    <a:pt x="855" y="18"/>
                    <a:pt x="853" y="20"/>
                    <a:pt x="853" y="20"/>
                  </a:cubicBezTo>
                  <a:cubicBezTo>
                    <a:pt x="853" y="21"/>
                    <a:pt x="851" y="22"/>
                    <a:pt x="851" y="23"/>
                  </a:cubicBezTo>
                  <a:cubicBezTo>
                    <a:pt x="852" y="23"/>
                    <a:pt x="853" y="24"/>
                    <a:pt x="854" y="24"/>
                  </a:cubicBezTo>
                  <a:cubicBezTo>
                    <a:pt x="854" y="24"/>
                    <a:pt x="855" y="23"/>
                    <a:pt x="855" y="22"/>
                  </a:cubicBezTo>
                  <a:cubicBezTo>
                    <a:pt x="856" y="22"/>
                    <a:pt x="857" y="20"/>
                    <a:pt x="857" y="20"/>
                  </a:cubicBezTo>
                  <a:cubicBezTo>
                    <a:pt x="857" y="19"/>
                    <a:pt x="855" y="19"/>
                    <a:pt x="855" y="18"/>
                  </a:cubicBezTo>
                  <a:cubicBezTo>
                    <a:pt x="855" y="17"/>
                    <a:pt x="857" y="17"/>
                    <a:pt x="857" y="16"/>
                  </a:cubicBezTo>
                  <a:cubicBezTo>
                    <a:pt x="857" y="15"/>
                    <a:pt x="854" y="15"/>
                    <a:pt x="854" y="14"/>
                  </a:cubicBezTo>
                  <a:cubicBezTo>
                    <a:pt x="854" y="14"/>
                    <a:pt x="856" y="13"/>
                    <a:pt x="856" y="12"/>
                  </a:cubicBezTo>
                  <a:cubicBezTo>
                    <a:pt x="856" y="11"/>
                    <a:pt x="854" y="11"/>
                    <a:pt x="854" y="10"/>
                  </a:cubicBezTo>
                  <a:cubicBezTo>
                    <a:pt x="854" y="10"/>
                    <a:pt x="856" y="9"/>
                    <a:pt x="856" y="8"/>
                  </a:cubicBezTo>
                  <a:cubicBezTo>
                    <a:pt x="855" y="7"/>
                    <a:pt x="853" y="7"/>
                    <a:pt x="853" y="6"/>
                  </a:cubicBezTo>
                  <a:cubicBezTo>
                    <a:pt x="853" y="6"/>
                    <a:pt x="855" y="4"/>
                    <a:pt x="855" y="4"/>
                  </a:cubicBezTo>
                  <a:cubicBezTo>
                    <a:pt x="856" y="4"/>
                    <a:pt x="857" y="6"/>
                    <a:pt x="857" y="6"/>
                  </a:cubicBezTo>
                  <a:cubicBezTo>
                    <a:pt x="857" y="6"/>
                    <a:pt x="859" y="7"/>
                    <a:pt x="859" y="7"/>
                  </a:cubicBezTo>
                  <a:cubicBezTo>
                    <a:pt x="860" y="8"/>
                    <a:pt x="858" y="9"/>
                    <a:pt x="858" y="10"/>
                  </a:cubicBezTo>
                  <a:cubicBezTo>
                    <a:pt x="858" y="10"/>
                    <a:pt x="860" y="11"/>
                    <a:pt x="860" y="11"/>
                  </a:cubicBezTo>
                  <a:cubicBezTo>
                    <a:pt x="860" y="12"/>
                    <a:pt x="859" y="13"/>
                    <a:pt x="858" y="14"/>
                  </a:cubicBezTo>
                  <a:cubicBezTo>
                    <a:pt x="858" y="14"/>
                    <a:pt x="857" y="16"/>
                    <a:pt x="857" y="16"/>
                  </a:cubicBezTo>
                  <a:cubicBezTo>
                    <a:pt x="857" y="16"/>
                    <a:pt x="859" y="18"/>
                    <a:pt x="859" y="18"/>
                  </a:cubicBezTo>
                  <a:cubicBezTo>
                    <a:pt x="859" y="18"/>
                    <a:pt x="860" y="16"/>
                    <a:pt x="861" y="15"/>
                  </a:cubicBezTo>
                  <a:cubicBezTo>
                    <a:pt x="861" y="15"/>
                    <a:pt x="862" y="13"/>
                    <a:pt x="862" y="13"/>
                  </a:cubicBezTo>
                  <a:cubicBezTo>
                    <a:pt x="862" y="13"/>
                    <a:pt x="864" y="15"/>
                    <a:pt x="864" y="15"/>
                  </a:cubicBezTo>
                  <a:cubicBezTo>
                    <a:pt x="865" y="15"/>
                    <a:pt x="863" y="17"/>
                    <a:pt x="863" y="17"/>
                  </a:cubicBezTo>
                  <a:cubicBezTo>
                    <a:pt x="863" y="18"/>
                    <a:pt x="865" y="18"/>
                    <a:pt x="865" y="19"/>
                  </a:cubicBezTo>
                  <a:cubicBezTo>
                    <a:pt x="865" y="19"/>
                    <a:pt x="863" y="20"/>
                    <a:pt x="863" y="21"/>
                  </a:cubicBezTo>
                  <a:cubicBezTo>
                    <a:pt x="863" y="21"/>
                    <a:pt x="865" y="22"/>
                    <a:pt x="866" y="23"/>
                  </a:cubicBezTo>
                  <a:cubicBezTo>
                    <a:pt x="866" y="23"/>
                    <a:pt x="867" y="24"/>
                    <a:pt x="868" y="24"/>
                  </a:cubicBezTo>
                  <a:cubicBezTo>
                    <a:pt x="869" y="23"/>
                    <a:pt x="870" y="21"/>
                    <a:pt x="871" y="20"/>
                  </a:cubicBezTo>
                  <a:cubicBezTo>
                    <a:pt x="872" y="19"/>
                    <a:pt x="872" y="18"/>
                    <a:pt x="873" y="18"/>
                  </a:cubicBezTo>
                  <a:cubicBezTo>
                    <a:pt x="874" y="16"/>
                    <a:pt x="875" y="15"/>
                    <a:pt x="876" y="13"/>
                  </a:cubicBezTo>
                  <a:cubicBezTo>
                    <a:pt x="877" y="12"/>
                    <a:pt x="877" y="12"/>
                    <a:pt x="878" y="11"/>
                  </a:cubicBezTo>
                  <a:cubicBezTo>
                    <a:pt x="879" y="12"/>
                    <a:pt x="881" y="13"/>
                    <a:pt x="882" y="14"/>
                  </a:cubicBezTo>
                  <a:cubicBezTo>
                    <a:pt x="882" y="15"/>
                    <a:pt x="881" y="16"/>
                    <a:pt x="881" y="17"/>
                  </a:cubicBezTo>
                  <a:cubicBezTo>
                    <a:pt x="881" y="17"/>
                    <a:pt x="879" y="19"/>
                    <a:pt x="879" y="19"/>
                  </a:cubicBezTo>
                  <a:cubicBezTo>
                    <a:pt x="879" y="19"/>
                    <a:pt x="881" y="20"/>
                    <a:pt x="881" y="21"/>
                  </a:cubicBezTo>
                  <a:cubicBezTo>
                    <a:pt x="882" y="21"/>
                    <a:pt x="883" y="22"/>
                    <a:pt x="884" y="22"/>
                  </a:cubicBezTo>
                  <a:cubicBezTo>
                    <a:pt x="884" y="22"/>
                    <a:pt x="885" y="20"/>
                    <a:pt x="885" y="20"/>
                  </a:cubicBezTo>
                  <a:cubicBezTo>
                    <a:pt x="885" y="20"/>
                    <a:pt x="887" y="22"/>
                    <a:pt x="887" y="22"/>
                  </a:cubicBezTo>
                  <a:cubicBezTo>
                    <a:pt x="888" y="21"/>
                    <a:pt x="889" y="20"/>
                    <a:pt x="889" y="20"/>
                  </a:cubicBezTo>
                  <a:cubicBezTo>
                    <a:pt x="889" y="19"/>
                    <a:pt x="887" y="18"/>
                    <a:pt x="887" y="18"/>
                  </a:cubicBezTo>
                  <a:cubicBezTo>
                    <a:pt x="887" y="17"/>
                    <a:pt x="889" y="16"/>
                    <a:pt x="889" y="16"/>
                  </a:cubicBezTo>
                  <a:cubicBezTo>
                    <a:pt x="889" y="15"/>
                    <a:pt x="886" y="14"/>
                    <a:pt x="886" y="14"/>
                  </a:cubicBezTo>
                  <a:cubicBezTo>
                    <a:pt x="886" y="14"/>
                    <a:pt x="888" y="12"/>
                    <a:pt x="888" y="12"/>
                  </a:cubicBezTo>
                  <a:cubicBezTo>
                    <a:pt x="889" y="11"/>
                    <a:pt x="889" y="10"/>
                    <a:pt x="890" y="9"/>
                  </a:cubicBezTo>
                  <a:cubicBezTo>
                    <a:pt x="890" y="10"/>
                    <a:pt x="892" y="11"/>
                    <a:pt x="892" y="11"/>
                  </a:cubicBezTo>
                  <a:cubicBezTo>
                    <a:pt x="892" y="12"/>
                    <a:pt x="890" y="13"/>
                    <a:pt x="890" y="13"/>
                  </a:cubicBezTo>
                  <a:cubicBezTo>
                    <a:pt x="891" y="14"/>
                    <a:pt x="892" y="14"/>
                    <a:pt x="893" y="15"/>
                  </a:cubicBezTo>
                  <a:cubicBezTo>
                    <a:pt x="893" y="15"/>
                    <a:pt x="891" y="17"/>
                    <a:pt x="891" y="17"/>
                  </a:cubicBezTo>
                  <a:cubicBezTo>
                    <a:pt x="891" y="17"/>
                    <a:pt x="893" y="19"/>
                    <a:pt x="893" y="19"/>
                  </a:cubicBezTo>
                  <a:cubicBezTo>
                    <a:pt x="893" y="19"/>
                    <a:pt x="895" y="17"/>
                    <a:pt x="895" y="17"/>
                  </a:cubicBezTo>
                  <a:cubicBezTo>
                    <a:pt x="895" y="17"/>
                    <a:pt x="896" y="15"/>
                    <a:pt x="896" y="15"/>
                  </a:cubicBezTo>
                  <a:cubicBezTo>
                    <a:pt x="897" y="15"/>
                    <a:pt x="898" y="16"/>
                    <a:pt x="899" y="16"/>
                  </a:cubicBezTo>
                  <a:cubicBezTo>
                    <a:pt x="899" y="17"/>
                    <a:pt x="901" y="17"/>
                    <a:pt x="901" y="18"/>
                  </a:cubicBezTo>
                  <a:cubicBezTo>
                    <a:pt x="901" y="18"/>
                    <a:pt x="899" y="20"/>
                    <a:pt x="899" y="20"/>
                  </a:cubicBezTo>
                  <a:cubicBezTo>
                    <a:pt x="899" y="20"/>
                    <a:pt x="901" y="22"/>
                    <a:pt x="901" y="22"/>
                  </a:cubicBezTo>
                  <a:cubicBezTo>
                    <a:pt x="902" y="22"/>
                    <a:pt x="903" y="20"/>
                    <a:pt x="903" y="20"/>
                  </a:cubicBezTo>
                  <a:cubicBezTo>
                    <a:pt x="903" y="19"/>
                    <a:pt x="905" y="18"/>
                    <a:pt x="905" y="17"/>
                  </a:cubicBezTo>
                  <a:cubicBezTo>
                    <a:pt x="905" y="17"/>
                    <a:pt x="903" y="16"/>
                    <a:pt x="903" y="16"/>
                  </a:cubicBezTo>
                  <a:cubicBezTo>
                    <a:pt x="903" y="15"/>
                    <a:pt x="904" y="14"/>
                    <a:pt x="904" y="13"/>
                  </a:cubicBezTo>
                  <a:cubicBezTo>
                    <a:pt x="905" y="14"/>
                    <a:pt x="906" y="15"/>
                    <a:pt x="907" y="15"/>
                  </a:cubicBezTo>
                  <a:cubicBezTo>
                    <a:pt x="907" y="15"/>
                    <a:pt x="909" y="17"/>
                    <a:pt x="909" y="17"/>
                  </a:cubicBezTo>
                  <a:cubicBezTo>
                    <a:pt x="909" y="18"/>
                    <a:pt x="907" y="18"/>
                    <a:pt x="907" y="19"/>
                  </a:cubicBezTo>
                  <a:cubicBezTo>
                    <a:pt x="907" y="20"/>
                    <a:pt x="909" y="20"/>
                    <a:pt x="909" y="21"/>
                  </a:cubicBezTo>
                  <a:cubicBezTo>
                    <a:pt x="909" y="21"/>
                    <a:pt x="908" y="22"/>
                    <a:pt x="908" y="23"/>
                  </a:cubicBezTo>
                  <a:cubicBezTo>
                    <a:pt x="908" y="24"/>
                    <a:pt x="910" y="24"/>
                    <a:pt x="910" y="25"/>
                  </a:cubicBezTo>
                  <a:cubicBezTo>
                    <a:pt x="911" y="23"/>
                    <a:pt x="912" y="22"/>
                    <a:pt x="913" y="20"/>
                  </a:cubicBezTo>
                  <a:cubicBezTo>
                    <a:pt x="914" y="20"/>
                    <a:pt x="914" y="19"/>
                    <a:pt x="915" y="18"/>
                  </a:cubicBezTo>
                  <a:cubicBezTo>
                    <a:pt x="916" y="17"/>
                    <a:pt x="916" y="17"/>
                    <a:pt x="917" y="16"/>
                  </a:cubicBezTo>
                  <a:cubicBezTo>
                    <a:pt x="917" y="16"/>
                    <a:pt x="914" y="14"/>
                    <a:pt x="914" y="14"/>
                  </a:cubicBezTo>
                  <a:cubicBezTo>
                    <a:pt x="914" y="14"/>
                    <a:pt x="916" y="12"/>
                    <a:pt x="916" y="12"/>
                  </a:cubicBezTo>
                  <a:cubicBezTo>
                    <a:pt x="917" y="12"/>
                    <a:pt x="918" y="13"/>
                    <a:pt x="918" y="14"/>
                  </a:cubicBezTo>
                  <a:cubicBezTo>
                    <a:pt x="918" y="13"/>
                    <a:pt x="920" y="12"/>
                    <a:pt x="920" y="11"/>
                  </a:cubicBezTo>
                  <a:cubicBezTo>
                    <a:pt x="920" y="12"/>
                    <a:pt x="922" y="12"/>
                    <a:pt x="922" y="13"/>
                  </a:cubicBezTo>
                  <a:cubicBezTo>
                    <a:pt x="922" y="13"/>
                    <a:pt x="921" y="15"/>
                    <a:pt x="921" y="15"/>
                  </a:cubicBezTo>
                  <a:cubicBezTo>
                    <a:pt x="920" y="16"/>
                    <a:pt x="919" y="17"/>
                    <a:pt x="919" y="18"/>
                  </a:cubicBezTo>
                  <a:cubicBezTo>
                    <a:pt x="919" y="18"/>
                    <a:pt x="921" y="19"/>
                    <a:pt x="921" y="19"/>
                  </a:cubicBezTo>
                  <a:cubicBezTo>
                    <a:pt x="921" y="20"/>
                    <a:pt x="920" y="21"/>
                    <a:pt x="919" y="21"/>
                  </a:cubicBezTo>
                  <a:cubicBezTo>
                    <a:pt x="919" y="22"/>
                    <a:pt x="918" y="23"/>
                    <a:pt x="918" y="24"/>
                  </a:cubicBezTo>
                  <a:cubicBezTo>
                    <a:pt x="918" y="24"/>
                    <a:pt x="920" y="25"/>
                    <a:pt x="920" y="25"/>
                  </a:cubicBezTo>
                  <a:cubicBezTo>
                    <a:pt x="921" y="25"/>
                    <a:pt x="921" y="24"/>
                    <a:pt x="922" y="23"/>
                  </a:cubicBezTo>
                  <a:cubicBezTo>
                    <a:pt x="922" y="23"/>
                    <a:pt x="923" y="21"/>
                    <a:pt x="923" y="21"/>
                  </a:cubicBezTo>
                  <a:cubicBezTo>
                    <a:pt x="924" y="21"/>
                    <a:pt x="925" y="22"/>
                    <a:pt x="926" y="23"/>
                  </a:cubicBezTo>
                  <a:cubicBezTo>
                    <a:pt x="926" y="23"/>
                    <a:pt x="927" y="24"/>
                    <a:pt x="928" y="24"/>
                  </a:cubicBezTo>
                  <a:cubicBezTo>
                    <a:pt x="928" y="24"/>
                    <a:pt x="929" y="22"/>
                    <a:pt x="930" y="22"/>
                  </a:cubicBezTo>
                  <a:cubicBezTo>
                    <a:pt x="930" y="22"/>
                    <a:pt x="931" y="24"/>
                    <a:pt x="932" y="24"/>
                  </a:cubicBezTo>
                  <a:cubicBezTo>
                    <a:pt x="932" y="24"/>
                    <a:pt x="934" y="22"/>
                    <a:pt x="933" y="22"/>
                  </a:cubicBezTo>
                  <a:cubicBezTo>
                    <a:pt x="933" y="21"/>
                    <a:pt x="931" y="20"/>
                    <a:pt x="931" y="20"/>
                  </a:cubicBezTo>
                  <a:cubicBezTo>
                    <a:pt x="931" y="19"/>
                    <a:pt x="933" y="18"/>
                    <a:pt x="933" y="18"/>
                  </a:cubicBezTo>
                  <a:cubicBezTo>
                    <a:pt x="933" y="17"/>
                    <a:pt x="934" y="16"/>
                    <a:pt x="935" y="15"/>
                  </a:cubicBezTo>
                  <a:cubicBezTo>
                    <a:pt x="935" y="15"/>
                    <a:pt x="936" y="17"/>
                    <a:pt x="937" y="17"/>
                  </a:cubicBezTo>
                  <a:cubicBezTo>
                    <a:pt x="937" y="17"/>
                    <a:pt x="938" y="15"/>
                    <a:pt x="939" y="15"/>
                  </a:cubicBezTo>
                  <a:cubicBezTo>
                    <a:pt x="939" y="15"/>
                    <a:pt x="940" y="16"/>
                    <a:pt x="941" y="17"/>
                  </a:cubicBezTo>
                  <a:cubicBezTo>
                    <a:pt x="941" y="16"/>
                    <a:pt x="943" y="14"/>
                    <a:pt x="943" y="14"/>
                  </a:cubicBezTo>
                  <a:cubicBezTo>
                    <a:pt x="943" y="15"/>
                    <a:pt x="945" y="16"/>
                    <a:pt x="945" y="16"/>
                  </a:cubicBezTo>
                  <a:cubicBezTo>
                    <a:pt x="945" y="16"/>
                    <a:pt x="943" y="18"/>
                    <a:pt x="943" y="18"/>
                  </a:cubicBezTo>
                  <a:cubicBezTo>
                    <a:pt x="943" y="19"/>
                    <a:pt x="942" y="20"/>
                    <a:pt x="941" y="21"/>
                  </a:cubicBezTo>
                  <a:cubicBezTo>
                    <a:pt x="941" y="21"/>
                    <a:pt x="939" y="19"/>
                    <a:pt x="939" y="19"/>
                  </a:cubicBezTo>
                  <a:cubicBezTo>
                    <a:pt x="939" y="19"/>
                    <a:pt x="938" y="21"/>
                    <a:pt x="937" y="21"/>
                  </a:cubicBezTo>
                  <a:cubicBezTo>
                    <a:pt x="937" y="22"/>
                    <a:pt x="936" y="23"/>
                    <a:pt x="936" y="23"/>
                  </a:cubicBezTo>
                  <a:cubicBezTo>
                    <a:pt x="936" y="23"/>
                    <a:pt x="937" y="25"/>
                    <a:pt x="938" y="25"/>
                  </a:cubicBezTo>
                  <a:cubicBezTo>
                    <a:pt x="938" y="25"/>
                    <a:pt x="939" y="23"/>
                    <a:pt x="940" y="23"/>
                  </a:cubicBezTo>
                  <a:cubicBezTo>
                    <a:pt x="940" y="22"/>
                    <a:pt x="941" y="21"/>
                    <a:pt x="941" y="21"/>
                  </a:cubicBezTo>
                  <a:cubicBezTo>
                    <a:pt x="942" y="20"/>
                    <a:pt x="943" y="22"/>
                    <a:pt x="944" y="22"/>
                  </a:cubicBezTo>
                  <a:cubicBezTo>
                    <a:pt x="944" y="22"/>
                    <a:pt x="945" y="20"/>
                    <a:pt x="945" y="20"/>
                  </a:cubicBezTo>
                  <a:cubicBezTo>
                    <a:pt x="946" y="20"/>
                    <a:pt x="947" y="22"/>
                    <a:pt x="948" y="22"/>
                  </a:cubicBezTo>
                  <a:cubicBezTo>
                    <a:pt x="948" y="22"/>
                    <a:pt x="949" y="20"/>
                    <a:pt x="949" y="19"/>
                  </a:cubicBezTo>
                  <a:cubicBezTo>
                    <a:pt x="950" y="19"/>
                    <a:pt x="951" y="21"/>
                    <a:pt x="951" y="21"/>
                  </a:cubicBezTo>
                  <a:cubicBezTo>
                    <a:pt x="952" y="21"/>
                    <a:pt x="953" y="19"/>
                    <a:pt x="953" y="19"/>
                  </a:cubicBezTo>
                  <a:cubicBezTo>
                    <a:pt x="954" y="19"/>
                    <a:pt x="955" y="21"/>
                    <a:pt x="955" y="21"/>
                  </a:cubicBezTo>
                  <a:cubicBezTo>
                    <a:pt x="956" y="21"/>
                    <a:pt x="957" y="18"/>
                    <a:pt x="957" y="18"/>
                  </a:cubicBezTo>
                  <a:cubicBezTo>
                    <a:pt x="957" y="18"/>
                    <a:pt x="959" y="20"/>
                    <a:pt x="959" y="20"/>
                  </a:cubicBezTo>
                  <a:cubicBezTo>
                    <a:pt x="960" y="20"/>
                    <a:pt x="961" y="18"/>
                    <a:pt x="961" y="18"/>
                  </a:cubicBezTo>
                  <a:cubicBezTo>
                    <a:pt x="962" y="17"/>
                    <a:pt x="962" y="16"/>
                    <a:pt x="963" y="16"/>
                  </a:cubicBezTo>
                  <a:cubicBezTo>
                    <a:pt x="963" y="15"/>
                    <a:pt x="965" y="14"/>
                    <a:pt x="964" y="13"/>
                  </a:cubicBezTo>
                  <a:cubicBezTo>
                    <a:pt x="964" y="13"/>
                    <a:pt x="962" y="12"/>
                    <a:pt x="962" y="12"/>
                  </a:cubicBezTo>
                  <a:cubicBezTo>
                    <a:pt x="963" y="11"/>
                    <a:pt x="964" y="10"/>
                    <a:pt x="964" y="9"/>
                  </a:cubicBezTo>
                  <a:cubicBezTo>
                    <a:pt x="965" y="9"/>
                    <a:pt x="965" y="11"/>
                    <a:pt x="966" y="11"/>
                  </a:cubicBezTo>
                  <a:cubicBezTo>
                    <a:pt x="966" y="12"/>
                    <a:pt x="968" y="12"/>
                    <a:pt x="968" y="13"/>
                  </a:cubicBezTo>
                  <a:cubicBezTo>
                    <a:pt x="968" y="13"/>
                    <a:pt x="967" y="15"/>
                    <a:pt x="967" y="15"/>
                  </a:cubicBezTo>
                  <a:cubicBezTo>
                    <a:pt x="966" y="16"/>
                    <a:pt x="965" y="17"/>
                    <a:pt x="965" y="17"/>
                  </a:cubicBezTo>
                  <a:cubicBezTo>
                    <a:pt x="965" y="18"/>
                    <a:pt x="964" y="19"/>
                    <a:pt x="963" y="20"/>
                  </a:cubicBezTo>
                  <a:cubicBezTo>
                    <a:pt x="963" y="20"/>
                    <a:pt x="962" y="21"/>
                    <a:pt x="962" y="22"/>
                  </a:cubicBezTo>
                  <a:cubicBezTo>
                    <a:pt x="962" y="22"/>
                    <a:pt x="964" y="23"/>
                    <a:pt x="964" y="24"/>
                  </a:cubicBezTo>
                  <a:cubicBezTo>
                    <a:pt x="964" y="24"/>
                    <a:pt x="962" y="25"/>
                    <a:pt x="962" y="26"/>
                  </a:cubicBezTo>
                  <a:cubicBezTo>
                    <a:pt x="962" y="26"/>
                    <a:pt x="964" y="27"/>
                    <a:pt x="964" y="27"/>
                  </a:cubicBezTo>
                  <a:cubicBezTo>
                    <a:pt x="965" y="26"/>
                    <a:pt x="967" y="24"/>
                    <a:pt x="968" y="23"/>
                  </a:cubicBezTo>
                  <a:cubicBezTo>
                    <a:pt x="968" y="22"/>
                    <a:pt x="969" y="22"/>
                    <a:pt x="969" y="21"/>
                  </a:cubicBezTo>
                  <a:cubicBezTo>
                    <a:pt x="971" y="19"/>
                    <a:pt x="972" y="18"/>
                    <a:pt x="973" y="16"/>
                  </a:cubicBezTo>
                  <a:cubicBezTo>
                    <a:pt x="974" y="17"/>
                    <a:pt x="976" y="19"/>
                    <a:pt x="977" y="20"/>
                  </a:cubicBezTo>
                  <a:cubicBezTo>
                    <a:pt x="977" y="20"/>
                    <a:pt x="976" y="21"/>
                    <a:pt x="976" y="22"/>
                  </a:cubicBezTo>
                  <a:cubicBezTo>
                    <a:pt x="976" y="22"/>
                    <a:pt x="978" y="23"/>
                    <a:pt x="978" y="24"/>
                  </a:cubicBezTo>
                  <a:cubicBezTo>
                    <a:pt x="978" y="24"/>
                    <a:pt x="976" y="26"/>
                    <a:pt x="976" y="26"/>
                  </a:cubicBezTo>
                  <a:cubicBezTo>
                    <a:pt x="976" y="26"/>
                    <a:pt x="974" y="24"/>
                    <a:pt x="974" y="24"/>
                  </a:cubicBezTo>
                  <a:cubicBezTo>
                    <a:pt x="974" y="24"/>
                    <a:pt x="972" y="26"/>
                    <a:pt x="972" y="26"/>
                  </a:cubicBezTo>
                  <a:cubicBezTo>
                    <a:pt x="972" y="27"/>
                    <a:pt x="971" y="28"/>
                    <a:pt x="971" y="29"/>
                  </a:cubicBezTo>
                  <a:cubicBezTo>
                    <a:pt x="972" y="30"/>
                    <a:pt x="973" y="31"/>
                    <a:pt x="975" y="32"/>
                  </a:cubicBezTo>
                  <a:cubicBezTo>
                    <a:pt x="976" y="33"/>
                    <a:pt x="976" y="33"/>
                    <a:pt x="977" y="34"/>
                  </a:cubicBezTo>
                  <a:cubicBezTo>
                    <a:pt x="978" y="32"/>
                    <a:pt x="979" y="31"/>
                    <a:pt x="981" y="29"/>
                  </a:cubicBezTo>
                  <a:cubicBezTo>
                    <a:pt x="981" y="29"/>
                    <a:pt x="982" y="28"/>
                    <a:pt x="982" y="27"/>
                  </a:cubicBezTo>
                  <a:cubicBezTo>
                    <a:pt x="983" y="27"/>
                    <a:pt x="984" y="25"/>
                    <a:pt x="984" y="25"/>
                  </a:cubicBezTo>
                  <a:cubicBezTo>
                    <a:pt x="984" y="25"/>
                    <a:pt x="982" y="23"/>
                    <a:pt x="982" y="23"/>
                  </a:cubicBezTo>
                  <a:cubicBezTo>
                    <a:pt x="982" y="23"/>
                    <a:pt x="983" y="21"/>
                    <a:pt x="983" y="21"/>
                  </a:cubicBezTo>
                  <a:cubicBezTo>
                    <a:pt x="984" y="21"/>
                    <a:pt x="985" y="23"/>
                    <a:pt x="986" y="23"/>
                  </a:cubicBezTo>
                  <a:cubicBezTo>
                    <a:pt x="986" y="22"/>
                    <a:pt x="987" y="21"/>
                    <a:pt x="987" y="20"/>
                  </a:cubicBezTo>
                  <a:cubicBezTo>
                    <a:pt x="989" y="19"/>
                    <a:pt x="990" y="17"/>
                    <a:pt x="991" y="16"/>
                  </a:cubicBezTo>
                  <a:cubicBezTo>
                    <a:pt x="991" y="15"/>
                    <a:pt x="992" y="14"/>
                    <a:pt x="993" y="14"/>
                  </a:cubicBezTo>
                  <a:cubicBezTo>
                    <a:pt x="993" y="13"/>
                    <a:pt x="994" y="12"/>
                    <a:pt x="994" y="11"/>
                  </a:cubicBezTo>
                  <a:cubicBezTo>
                    <a:pt x="994" y="12"/>
                    <a:pt x="996" y="12"/>
                    <a:pt x="996" y="13"/>
                  </a:cubicBezTo>
                  <a:cubicBezTo>
                    <a:pt x="997" y="14"/>
                    <a:pt x="995" y="15"/>
                    <a:pt x="995" y="15"/>
                  </a:cubicBezTo>
                  <a:cubicBezTo>
                    <a:pt x="994" y="16"/>
                    <a:pt x="994" y="17"/>
                    <a:pt x="993" y="18"/>
                  </a:cubicBezTo>
                  <a:cubicBezTo>
                    <a:pt x="993" y="18"/>
                    <a:pt x="992" y="19"/>
                    <a:pt x="991" y="20"/>
                  </a:cubicBezTo>
                  <a:cubicBezTo>
                    <a:pt x="991" y="21"/>
                    <a:pt x="990" y="21"/>
                    <a:pt x="990" y="22"/>
                  </a:cubicBezTo>
                  <a:cubicBezTo>
                    <a:pt x="989" y="23"/>
                    <a:pt x="988" y="24"/>
                    <a:pt x="988" y="24"/>
                  </a:cubicBezTo>
                  <a:cubicBezTo>
                    <a:pt x="988" y="25"/>
                    <a:pt x="990" y="26"/>
                    <a:pt x="990" y="26"/>
                  </a:cubicBezTo>
                  <a:cubicBezTo>
                    <a:pt x="990" y="26"/>
                    <a:pt x="988" y="28"/>
                    <a:pt x="988" y="28"/>
                  </a:cubicBezTo>
                  <a:cubicBezTo>
                    <a:pt x="989" y="28"/>
                    <a:pt x="990" y="30"/>
                    <a:pt x="991" y="30"/>
                  </a:cubicBezTo>
                  <a:cubicBezTo>
                    <a:pt x="991" y="30"/>
                    <a:pt x="992" y="28"/>
                    <a:pt x="992" y="28"/>
                  </a:cubicBezTo>
                  <a:cubicBezTo>
                    <a:pt x="993" y="28"/>
                    <a:pt x="994" y="29"/>
                    <a:pt x="995" y="29"/>
                  </a:cubicBezTo>
                  <a:cubicBezTo>
                    <a:pt x="995" y="30"/>
                    <a:pt x="996" y="31"/>
                    <a:pt x="997" y="31"/>
                  </a:cubicBezTo>
                  <a:cubicBezTo>
                    <a:pt x="997" y="30"/>
                    <a:pt x="998" y="30"/>
                    <a:pt x="999" y="29"/>
                  </a:cubicBezTo>
                  <a:cubicBezTo>
                    <a:pt x="999" y="29"/>
                    <a:pt x="1000" y="27"/>
                    <a:pt x="1000" y="27"/>
                  </a:cubicBezTo>
                  <a:cubicBezTo>
                    <a:pt x="1000" y="26"/>
                    <a:pt x="998" y="25"/>
                    <a:pt x="998" y="25"/>
                  </a:cubicBezTo>
                  <a:cubicBezTo>
                    <a:pt x="997" y="24"/>
                    <a:pt x="997" y="24"/>
                    <a:pt x="996" y="23"/>
                  </a:cubicBezTo>
                  <a:cubicBezTo>
                    <a:pt x="997" y="22"/>
                    <a:pt x="998" y="20"/>
                    <a:pt x="999" y="19"/>
                  </a:cubicBezTo>
                  <a:cubicBezTo>
                    <a:pt x="1000" y="18"/>
                    <a:pt x="1000" y="17"/>
                    <a:pt x="1001" y="17"/>
                  </a:cubicBezTo>
                  <a:cubicBezTo>
                    <a:pt x="1001" y="16"/>
                    <a:pt x="1002" y="14"/>
                    <a:pt x="1003" y="14"/>
                  </a:cubicBezTo>
                  <a:cubicBezTo>
                    <a:pt x="1003" y="14"/>
                    <a:pt x="1005" y="16"/>
                    <a:pt x="1005" y="16"/>
                  </a:cubicBezTo>
                  <a:cubicBezTo>
                    <a:pt x="1005" y="16"/>
                    <a:pt x="1003" y="18"/>
                    <a:pt x="1003" y="18"/>
                  </a:cubicBezTo>
                  <a:cubicBezTo>
                    <a:pt x="1003" y="19"/>
                    <a:pt x="1002" y="20"/>
                    <a:pt x="1001" y="20"/>
                  </a:cubicBezTo>
                  <a:cubicBezTo>
                    <a:pt x="1001" y="21"/>
                    <a:pt x="1000" y="22"/>
                    <a:pt x="1000" y="23"/>
                  </a:cubicBezTo>
                  <a:cubicBezTo>
                    <a:pt x="1000" y="23"/>
                    <a:pt x="1002" y="24"/>
                    <a:pt x="1002" y="24"/>
                  </a:cubicBezTo>
                  <a:cubicBezTo>
                    <a:pt x="1002" y="25"/>
                    <a:pt x="1000" y="26"/>
                    <a:pt x="1000" y="27"/>
                  </a:cubicBezTo>
                  <a:cubicBezTo>
                    <a:pt x="1001" y="27"/>
                    <a:pt x="1002" y="28"/>
                    <a:pt x="1003" y="28"/>
                  </a:cubicBezTo>
                  <a:cubicBezTo>
                    <a:pt x="1003" y="29"/>
                    <a:pt x="1005" y="30"/>
                    <a:pt x="1005" y="30"/>
                  </a:cubicBezTo>
                  <a:cubicBezTo>
                    <a:pt x="1005" y="31"/>
                    <a:pt x="1003" y="32"/>
                    <a:pt x="1003" y="32"/>
                  </a:cubicBezTo>
                  <a:cubicBezTo>
                    <a:pt x="1003" y="33"/>
                    <a:pt x="1005" y="33"/>
                    <a:pt x="1005" y="34"/>
                  </a:cubicBezTo>
                  <a:cubicBezTo>
                    <a:pt x="1005" y="35"/>
                    <a:pt x="1003" y="36"/>
                    <a:pt x="1004" y="36"/>
                  </a:cubicBezTo>
                  <a:cubicBezTo>
                    <a:pt x="1004" y="37"/>
                    <a:pt x="1006" y="37"/>
                    <a:pt x="1006" y="38"/>
                  </a:cubicBezTo>
                  <a:cubicBezTo>
                    <a:pt x="1006" y="37"/>
                    <a:pt x="1007" y="36"/>
                    <a:pt x="1008" y="36"/>
                  </a:cubicBezTo>
                  <a:cubicBezTo>
                    <a:pt x="1008" y="35"/>
                    <a:pt x="1009" y="34"/>
                    <a:pt x="1009" y="33"/>
                  </a:cubicBezTo>
                  <a:cubicBezTo>
                    <a:pt x="1009" y="33"/>
                    <a:pt x="1007" y="32"/>
                    <a:pt x="1007" y="32"/>
                  </a:cubicBezTo>
                  <a:cubicBezTo>
                    <a:pt x="1007" y="31"/>
                    <a:pt x="1005" y="31"/>
                    <a:pt x="1005" y="30"/>
                  </a:cubicBezTo>
                  <a:cubicBezTo>
                    <a:pt x="1005" y="30"/>
                    <a:pt x="1006" y="28"/>
                    <a:pt x="1006" y="28"/>
                  </a:cubicBezTo>
                  <a:cubicBezTo>
                    <a:pt x="1007" y="27"/>
                    <a:pt x="1008" y="26"/>
                    <a:pt x="1008" y="26"/>
                  </a:cubicBezTo>
                  <a:cubicBezTo>
                    <a:pt x="1009" y="26"/>
                    <a:pt x="1010" y="27"/>
                    <a:pt x="1010" y="27"/>
                  </a:cubicBezTo>
                  <a:cubicBezTo>
                    <a:pt x="1011" y="28"/>
                    <a:pt x="1012" y="29"/>
                    <a:pt x="1013" y="29"/>
                  </a:cubicBezTo>
                  <a:cubicBezTo>
                    <a:pt x="1013" y="29"/>
                    <a:pt x="1014" y="31"/>
                    <a:pt x="1015" y="31"/>
                  </a:cubicBezTo>
                  <a:cubicBezTo>
                    <a:pt x="1015" y="31"/>
                    <a:pt x="1016" y="29"/>
                    <a:pt x="1017" y="28"/>
                  </a:cubicBezTo>
                  <a:cubicBezTo>
                    <a:pt x="1017" y="28"/>
                    <a:pt x="1018" y="27"/>
                    <a:pt x="1018" y="26"/>
                  </a:cubicBezTo>
                  <a:cubicBezTo>
                    <a:pt x="1019" y="26"/>
                    <a:pt x="1020" y="28"/>
                    <a:pt x="1021" y="28"/>
                  </a:cubicBezTo>
                  <a:cubicBezTo>
                    <a:pt x="1021" y="28"/>
                    <a:pt x="1022" y="26"/>
                    <a:pt x="1022" y="26"/>
                  </a:cubicBezTo>
                  <a:cubicBezTo>
                    <a:pt x="1022" y="26"/>
                    <a:pt x="1024" y="23"/>
                    <a:pt x="1024" y="23"/>
                  </a:cubicBezTo>
                  <a:cubicBezTo>
                    <a:pt x="1024" y="24"/>
                    <a:pt x="1026" y="25"/>
                    <a:pt x="1026" y="25"/>
                  </a:cubicBezTo>
                  <a:cubicBezTo>
                    <a:pt x="1026" y="26"/>
                    <a:pt x="1024" y="27"/>
                    <a:pt x="1024" y="27"/>
                  </a:cubicBezTo>
                  <a:cubicBezTo>
                    <a:pt x="1025" y="28"/>
                    <a:pt x="1027" y="28"/>
                    <a:pt x="1027" y="29"/>
                  </a:cubicBezTo>
                  <a:cubicBezTo>
                    <a:pt x="1027" y="30"/>
                    <a:pt x="1025" y="31"/>
                    <a:pt x="1025" y="31"/>
                  </a:cubicBezTo>
                  <a:cubicBezTo>
                    <a:pt x="1025" y="32"/>
                    <a:pt x="1027" y="32"/>
                    <a:pt x="1027" y="33"/>
                  </a:cubicBezTo>
                  <a:cubicBezTo>
                    <a:pt x="1028" y="32"/>
                    <a:pt x="1028" y="32"/>
                    <a:pt x="1029" y="31"/>
                  </a:cubicBezTo>
                  <a:cubicBezTo>
                    <a:pt x="1029" y="31"/>
                    <a:pt x="1030" y="29"/>
                    <a:pt x="1031" y="29"/>
                  </a:cubicBezTo>
                  <a:cubicBezTo>
                    <a:pt x="1031" y="29"/>
                    <a:pt x="1033" y="30"/>
                    <a:pt x="1033" y="30"/>
                  </a:cubicBezTo>
                  <a:cubicBezTo>
                    <a:pt x="1033" y="30"/>
                    <a:pt x="1034" y="29"/>
                    <a:pt x="1035" y="28"/>
                  </a:cubicBezTo>
                  <a:cubicBezTo>
                    <a:pt x="1035" y="27"/>
                    <a:pt x="1036" y="27"/>
                    <a:pt x="1036" y="26"/>
                  </a:cubicBezTo>
                  <a:cubicBezTo>
                    <a:pt x="1037" y="25"/>
                    <a:pt x="1037" y="24"/>
                    <a:pt x="1038" y="24"/>
                  </a:cubicBezTo>
                  <a:cubicBezTo>
                    <a:pt x="1038" y="23"/>
                    <a:pt x="1039" y="21"/>
                    <a:pt x="1040" y="21"/>
                  </a:cubicBezTo>
                  <a:cubicBezTo>
                    <a:pt x="1040" y="21"/>
                    <a:pt x="1041" y="23"/>
                    <a:pt x="1042" y="23"/>
                  </a:cubicBezTo>
                  <a:cubicBezTo>
                    <a:pt x="1042" y="24"/>
                    <a:pt x="1044" y="24"/>
                    <a:pt x="1044" y="25"/>
                  </a:cubicBezTo>
                  <a:cubicBezTo>
                    <a:pt x="1044" y="25"/>
                    <a:pt x="1043" y="27"/>
                    <a:pt x="1042" y="27"/>
                  </a:cubicBezTo>
                  <a:cubicBezTo>
                    <a:pt x="1042" y="28"/>
                    <a:pt x="1041" y="28"/>
                    <a:pt x="1041" y="29"/>
                  </a:cubicBezTo>
                  <a:cubicBezTo>
                    <a:pt x="1040" y="29"/>
                    <a:pt x="1039" y="27"/>
                    <a:pt x="1038" y="28"/>
                  </a:cubicBezTo>
                  <a:cubicBezTo>
                    <a:pt x="1038" y="28"/>
                    <a:pt x="1037" y="29"/>
                    <a:pt x="1037" y="30"/>
                  </a:cubicBezTo>
                  <a:cubicBezTo>
                    <a:pt x="1036" y="30"/>
                    <a:pt x="1035" y="32"/>
                    <a:pt x="1035" y="32"/>
                  </a:cubicBezTo>
                  <a:cubicBezTo>
                    <a:pt x="1035" y="33"/>
                    <a:pt x="1037" y="33"/>
                    <a:pt x="1037" y="34"/>
                  </a:cubicBezTo>
                  <a:cubicBezTo>
                    <a:pt x="1037" y="34"/>
                    <a:pt x="1036" y="36"/>
                    <a:pt x="1036" y="36"/>
                  </a:cubicBezTo>
                  <a:cubicBezTo>
                    <a:pt x="1035" y="37"/>
                    <a:pt x="1034" y="37"/>
                    <a:pt x="1034" y="38"/>
                  </a:cubicBezTo>
                  <a:cubicBezTo>
                    <a:pt x="1035" y="38"/>
                    <a:pt x="1035" y="40"/>
                    <a:pt x="1036" y="40"/>
                  </a:cubicBezTo>
                  <a:cubicBezTo>
                    <a:pt x="1036" y="40"/>
                    <a:pt x="1038" y="38"/>
                    <a:pt x="1038" y="38"/>
                  </a:cubicBezTo>
                  <a:cubicBezTo>
                    <a:pt x="1038" y="37"/>
                    <a:pt x="1039" y="35"/>
                    <a:pt x="1040" y="35"/>
                  </a:cubicBezTo>
                  <a:cubicBezTo>
                    <a:pt x="1040" y="35"/>
                    <a:pt x="1041" y="37"/>
                    <a:pt x="1042" y="37"/>
                  </a:cubicBezTo>
                  <a:cubicBezTo>
                    <a:pt x="1042" y="38"/>
                    <a:pt x="1043" y="39"/>
                    <a:pt x="1044" y="39"/>
                  </a:cubicBezTo>
                  <a:cubicBezTo>
                    <a:pt x="1044" y="39"/>
                    <a:pt x="1046" y="41"/>
                    <a:pt x="1046" y="41"/>
                  </a:cubicBezTo>
                  <a:cubicBezTo>
                    <a:pt x="1047" y="40"/>
                    <a:pt x="1048" y="39"/>
                    <a:pt x="1048" y="38"/>
                  </a:cubicBezTo>
                  <a:cubicBezTo>
                    <a:pt x="1049" y="38"/>
                    <a:pt x="1049" y="37"/>
                    <a:pt x="1050" y="36"/>
                  </a:cubicBezTo>
                  <a:cubicBezTo>
                    <a:pt x="1051" y="37"/>
                    <a:pt x="1053" y="38"/>
                    <a:pt x="1054" y="39"/>
                  </a:cubicBezTo>
                  <a:cubicBezTo>
                    <a:pt x="1053" y="41"/>
                    <a:pt x="1052" y="42"/>
                    <a:pt x="1051" y="44"/>
                  </a:cubicBezTo>
                  <a:cubicBezTo>
                    <a:pt x="1050" y="44"/>
                    <a:pt x="1050" y="46"/>
                    <a:pt x="1049" y="46"/>
                  </a:cubicBezTo>
                  <a:cubicBezTo>
                    <a:pt x="1048" y="46"/>
                    <a:pt x="1047" y="44"/>
                    <a:pt x="1047" y="44"/>
                  </a:cubicBezTo>
                  <a:cubicBezTo>
                    <a:pt x="1046" y="45"/>
                    <a:pt x="1046" y="47"/>
                    <a:pt x="1045" y="47"/>
                  </a:cubicBezTo>
                  <a:cubicBezTo>
                    <a:pt x="1044" y="47"/>
                    <a:pt x="1043" y="45"/>
                    <a:pt x="1043" y="45"/>
                  </a:cubicBezTo>
                  <a:cubicBezTo>
                    <a:pt x="1042" y="45"/>
                    <a:pt x="1042" y="47"/>
                    <a:pt x="1041" y="47"/>
                  </a:cubicBezTo>
                  <a:cubicBezTo>
                    <a:pt x="1041" y="48"/>
                    <a:pt x="1043" y="48"/>
                    <a:pt x="1043" y="49"/>
                  </a:cubicBezTo>
                  <a:cubicBezTo>
                    <a:pt x="1043" y="49"/>
                    <a:pt x="1041" y="51"/>
                    <a:pt x="1042" y="51"/>
                  </a:cubicBezTo>
                  <a:cubicBezTo>
                    <a:pt x="1042" y="51"/>
                    <a:pt x="1044" y="53"/>
                    <a:pt x="1044" y="53"/>
                  </a:cubicBezTo>
                  <a:cubicBezTo>
                    <a:pt x="1044" y="53"/>
                    <a:pt x="1045" y="51"/>
                    <a:pt x="1046" y="51"/>
                  </a:cubicBezTo>
                  <a:cubicBezTo>
                    <a:pt x="1046" y="51"/>
                    <a:pt x="1047" y="52"/>
                    <a:pt x="1048" y="52"/>
                  </a:cubicBezTo>
                  <a:cubicBezTo>
                    <a:pt x="1048" y="52"/>
                    <a:pt x="1049" y="50"/>
                    <a:pt x="1050" y="50"/>
                  </a:cubicBezTo>
                  <a:cubicBezTo>
                    <a:pt x="1050" y="50"/>
                    <a:pt x="1051" y="52"/>
                    <a:pt x="1052" y="52"/>
                  </a:cubicBezTo>
                  <a:cubicBezTo>
                    <a:pt x="1052" y="52"/>
                    <a:pt x="1053" y="50"/>
                    <a:pt x="1053" y="50"/>
                  </a:cubicBezTo>
                  <a:cubicBezTo>
                    <a:pt x="1054" y="49"/>
                    <a:pt x="1055" y="48"/>
                    <a:pt x="1055" y="47"/>
                  </a:cubicBezTo>
                  <a:cubicBezTo>
                    <a:pt x="1056" y="47"/>
                    <a:pt x="1057" y="46"/>
                    <a:pt x="1057" y="45"/>
                  </a:cubicBezTo>
                  <a:cubicBezTo>
                    <a:pt x="1057" y="45"/>
                    <a:pt x="1055" y="44"/>
                    <a:pt x="1055" y="43"/>
                  </a:cubicBezTo>
                  <a:cubicBezTo>
                    <a:pt x="1055" y="43"/>
                    <a:pt x="1056" y="42"/>
                    <a:pt x="1056" y="41"/>
                  </a:cubicBezTo>
                  <a:cubicBezTo>
                    <a:pt x="1056" y="41"/>
                    <a:pt x="1054" y="40"/>
                    <a:pt x="1054" y="39"/>
                  </a:cubicBezTo>
                  <a:cubicBezTo>
                    <a:pt x="1054" y="39"/>
                    <a:pt x="1056" y="38"/>
                    <a:pt x="1056" y="37"/>
                  </a:cubicBezTo>
                  <a:cubicBezTo>
                    <a:pt x="1056" y="36"/>
                    <a:pt x="1057" y="36"/>
                    <a:pt x="1058" y="35"/>
                  </a:cubicBezTo>
                  <a:cubicBezTo>
                    <a:pt x="1058" y="35"/>
                    <a:pt x="1060" y="37"/>
                    <a:pt x="1060" y="37"/>
                  </a:cubicBezTo>
                  <a:cubicBezTo>
                    <a:pt x="1060" y="37"/>
                    <a:pt x="1062" y="38"/>
                    <a:pt x="1062" y="38"/>
                  </a:cubicBezTo>
                  <a:cubicBezTo>
                    <a:pt x="1062" y="38"/>
                    <a:pt x="1064" y="36"/>
                    <a:pt x="1064" y="36"/>
                  </a:cubicBezTo>
                  <a:cubicBezTo>
                    <a:pt x="1064" y="36"/>
                    <a:pt x="1061" y="35"/>
                    <a:pt x="1061" y="34"/>
                  </a:cubicBezTo>
                  <a:cubicBezTo>
                    <a:pt x="1061" y="34"/>
                    <a:pt x="1063" y="33"/>
                    <a:pt x="1063" y="32"/>
                  </a:cubicBezTo>
                  <a:cubicBezTo>
                    <a:pt x="1064" y="31"/>
                    <a:pt x="1065" y="29"/>
                    <a:pt x="1067" y="28"/>
                  </a:cubicBezTo>
                  <a:cubicBezTo>
                    <a:pt x="1067" y="28"/>
                    <a:pt x="1069" y="29"/>
                    <a:pt x="1069" y="29"/>
                  </a:cubicBezTo>
                  <a:cubicBezTo>
                    <a:pt x="1069" y="30"/>
                    <a:pt x="1067" y="31"/>
                    <a:pt x="1067" y="32"/>
                  </a:cubicBezTo>
                  <a:cubicBezTo>
                    <a:pt x="1067" y="32"/>
                    <a:pt x="1069" y="33"/>
                    <a:pt x="1069" y="33"/>
                  </a:cubicBezTo>
                  <a:cubicBezTo>
                    <a:pt x="1069" y="34"/>
                    <a:pt x="1068" y="35"/>
                    <a:pt x="1068" y="36"/>
                  </a:cubicBezTo>
                  <a:cubicBezTo>
                    <a:pt x="1067" y="36"/>
                    <a:pt x="1066" y="37"/>
                    <a:pt x="1066" y="38"/>
                  </a:cubicBezTo>
                  <a:cubicBezTo>
                    <a:pt x="1065" y="39"/>
                    <a:pt x="1065" y="40"/>
                    <a:pt x="1064" y="40"/>
                  </a:cubicBezTo>
                  <a:cubicBezTo>
                    <a:pt x="1064" y="40"/>
                    <a:pt x="1063" y="42"/>
                    <a:pt x="1063" y="42"/>
                  </a:cubicBezTo>
                  <a:cubicBezTo>
                    <a:pt x="1062" y="42"/>
                    <a:pt x="1060" y="41"/>
                    <a:pt x="1060" y="41"/>
                  </a:cubicBezTo>
                  <a:cubicBezTo>
                    <a:pt x="1060" y="41"/>
                    <a:pt x="1058" y="42"/>
                    <a:pt x="1059" y="43"/>
                  </a:cubicBezTo>
                  <a:cubicBezTo>
                    <a:pt x="1059" y="43"/>
                    <a:pt x="1060" y="44"/>
                    <a:pt x="1061" y="45"/>
                  </a:cubicBezTo>
                  <a:cubicBezTo>
                    <a:pt x="1061" y="45"/>
                    <a:pt x="1063" y="46"/>
                    <a:pt x="1063" y="46"/>
                  </a:cubicBezTo>
                  <a:cubicBezTo>
                    <a:pt x="1063" y="47"/>
                    <a:pt x="1062" y="48"/>
                    <a:pt x="1061" y="49"/>
                  </a:cubicBezTo>
                  <a:cubicBezTo>
                    <a:pt x="1061" y="49"/>
                    <a:pt x="1060" y="50"/>
                    <a:pt x="1060" y="51"/>
                  </a:cubicBezTo>
                  <a:cubicBezTo>
                    <a:pt x="1059" y="51"/>
                    <a:pt x="1058" y="53"/>
                    <a:pt x="1058" y="53"/>
                  </a:cubicBezTo>
                  <a:cubicBezTo>
                    <a:pt x="1058" y="54"/>
                    <a:pt x="1056" y="55"/>
                    <a:pt x="1056" y="55"/>
                  </a:cubicBezTo>
                  <a:cubicBezTo>
                    <a:pt x="1056" y="55"/>
                    <a:pt x="1058" y="57"/>
                    <a:pt x="1058" y="57"/>
                  </a:cubicBezTo>
                  <a:cubicBezTo>
                    <a:pt x="1059" y="57"/>
                    <a:pt x="1060" y="55"/>
                    <a:pt x="1060" y="55"/>
                  </a:cubicBezTo>
                  <a:cubicBezTo>
                    <a:pt x="1061" y="55"/>
                    <a:pt x="1062" y="56"/>
                    <a:pt x="1062" y="56"/>
                  </a:cubicBezTo>
                  <a:cubicBezTo>
                    <a:pt x="1063" y="57"/>
                    <a:pt x="1065" y="58"/>
                    <a:pt x="1065" y="58"/>
                  </a:cubicBezTo>
                  <a:cubicBezTo>
                    <a:pt x="1065" y="59"/>
                    <a:pt x="1063" y="60"/>
                    <a:pt x="1063" y="60"/>
                  </a:cubicBezTo>
                  <a:cubicBezTo>
                    <a:pt x="1062" y="62"/>
                    <a:pt x="1061" y="63"/>
                    <a:pt x="1060" y="65"/>
                  </a:cubicBezTo>
                  <a:cubicBezTo>
                    <a:pt x="1058" y="64"/>
                    <a:pt x="1057" y="63"/>
                    <a:pt x="1055" y="61"/>
                  </a:cubicBezTo>
                  <a:cubicBezTo>
                    <a:pt x="1055" y="61"/>
                    <a:pt x="1057" y="60"/>
                    <a:pt x="1057" y="59"/>
                  </a:cubicBezTo>
                  <a:cubicBezTo>
                    <a:pt x="1057" y="59"/>
                    <a:pt x="1054" y="58"/>
                    <a:pt x="1055" y="57"/>
                  </a:cubicBezTo>
                  <a:cubicBezTo>
                    <a:pt x="1055" y="57"/>
                    <a:pt x="1056" y="56"/>
                    <a:pt x="1056" y="55"/>
                  </a:cubicBezTo>
                  <a:cubicBezTo>
                    <a:pt x="1056" y="55"/>
                    <a:pt x="1055" y="54"/>
                    <a:pt x="1054" y="53"/>
                  </a:cubicBezTo>
                  <a:cubicBezTo>
                    <a:pt x="1053" y="53"/>
                    <a:pt x="1052" y="52"/>
                    <a:pt x="1052" y="52"/>
                  </a:cubicBezTo>
                  <a:cubicBezTo>
                    <a:pt x="1051" y="53"/>
                    <a:pt x="1049" y="55"/>
                    <a:pt x="1048" y="56"/>
                  </a:cubicBezTo>
                  <a:cubicBezTo>
                    <a:pt x="1049" y="57"/>
                    <a:pt x="1050" y="57"/>
                    <a:pt x="1051" y="58"/>
                  </a:cubicBezTo>
                  <a:cubicBezTo>
                    <a:pt x="1051" y="58"/>
                    <a:pt x="1053" y="59"/>
                    <a:pt x="1053" y="60"/>
                  </a:cubicBezTo>
                  <a:cubicBezTo>
                    <a:pt x="1053" y="60"/>
                    <a:pt x="1051" y="62"/>
                    <a:pt x="1051" y="62"/>
                  </a:cubicBezTo>
                  <a:cubicBezTo>
                    <a:pt x="1051" y="62"/>
                    <a:pt x="1049" y="64"/>
                    <a:pt x="1049" y="64"/>
                  </a:cubicBezTo>
                  <a:cubicBezTo>
                    <a:pt x="1049" y="64"/>
                    <a:pt x="1051" y="66"/>
                    <a:pt x="1052" y="66"/>
                  </a:cubicBezTo>
                  <a:cubicBezTo>
                    <a:pt x="1052" y="66"/>
                    <a:pt x="1054" y="67"/>
                    <a:pt x="1054" y="68"/>
                  </a:cubicBezTo>
                  <a:cubicBezTo>
                    <a:pt x="1054" y="68"/>
                    <a:pt x="1052" y="70"/>
                    <a:pt x="1052" y="70"/>
                  </a:cubicBezTo>
                  <a:cubicBezTo>
                    <a:pt x="1052" y="70"/>
                    <a:pt x="1050" y="68"/>
                    <a:pt x="1050" y="68"/>
                  </a:cubicBezTo>
                  <a:cubicBezTo>
                    <a:pt x="1049" y="68"/>
                    <a:pt x="1049" y="70"/>
                    <a:pt x="1048" y="70"/>
                  </a:cubicBezTo>
                  <a:cubicBezTo>
                    <a:pt x="1048" y="71"/>
                    <a:pt x="1047" y="72"/>
                    <a:pt x="1047" y="73"/>
                  </a:cubicBezTo>
                  <a:cubicBezTo>
                    <a:pt x="1047" y="73"/>
                    <a:pt x="1048" y="74"/>
                    <a:pt x="1049" y="74"/>
                  </a:cubicBezTo>
                  <a:cubicBezTo>
                    <a:pt x="1049" y="74"/>
                    <a:pt x="1047" y="76"/>
                    <a:pt x="1047" y="76"/>
                  </a:cubicBezTo>
                  <a:cubicBezTo>
                    <a:pt x="1047" y="76"/>
                    <a:pt x="1045" y="75"/>
                    <a:pt x="1045" y="75"/>
                  </a:cubicBezTo>
                  <a:cubicBezTo>
                    <a:pt x="1045" y="74"/>
                    <a:pt x="1047" y="73"/>
                    <a:pt x="1047" y="73"/>
                  </a:cubicBezTo>
                  <a:cubicBezTo>
                    <a:pt x="1046" y="72"/>
                    <a:pt x="1044" y="71"/>
                    <a:pt x="1044" y="71"/>
                  </a:cubicBezTo>
                  <a:cubicBezTo>
                    <a:pt x="1044" y="70"/>
                    <a:pt x="1046" y="69"/>
                    <a:pt x="1046" y="69"/>
                  </a:cubicBezTo>
                  <a:cubicBezTo>
                    <a:pt x="1046" y="68"/>
                    <a:pt x="1044" y="68"/>
                    <a:pt x="1044" y="67"/>
                  </a:cubicBezTo>
                  <a:cubicBezTo>
                    <a:pt x="1044" y="66"/>
                    <a:pt x="1046" y="65"/>
                    <a:pt x="1045" y="65"/>
                  </a:cubicBezTo>
                  <a:cubicBezTo>
                    <a:pt x="1045" y="64"/>
                    <a:pt x="1043" y="64"/>
                    <a:pt x="1043" y="63"/>
                  </a:cubicBezTo>
                  <a:cubicBezTo>
                    <a:pt x="1043" y="62"/>
                    <a:pt x="1045" y="61"/>
                    <a:pt x="1045" y="61"/>
                  </a:cubicBezTo>
                  <a:cubicBezTo>
                    <a:pt x="1045" y="60"/>
                    <a:pt x="1043" y="60"/>
                    <a:pt x="1043" y="59"/>
                  </a:cubicBezTo>
                  <a:cubicBezTo>
                    <a:pt x="1042" y="61"/>
                    <a:pt x="1040" y="62"/>
                    <a:pt x="1039" y="63"/>
                  </a:cubicBezTo>
                  <a:cubicBezTo>
                    <a:pt x="1039" y="64"/>
                    <a:pt x="1038" y="65"/>
                    <a:pt x="1038" y="66"/>
                  </a:cubicBezTo>
                  <a:cubicBezTo>
                    <a:pt x="1037" y="66"/>
                    <a:pt x="1036" y="68"/>
                    <a:pt x="1036" y="68"/>
                  </a:cubicBezTo>
                  <a:cubicBezTo>
                    <a:pt x="1036" y="68"/>
                    <a:pt x="1034" y="66"/>
                    <a:pt x="1034" y="66"/>
                  </a:cubicBezTo>
                  <a:cubicBezTo>
                    <a:pt x="1033" y="67"/>
                    <a:pt x="1032" y="68"/>
                    <a:pt x="1032" y="68"/>
                  </a:cubicBezTo>
                  <a:cubicBezTo>
                    <a:pt x="1032" y="69"/>
                    <a:pt x="1034" y="70"/>
                    <a:pt x="1034" y="70"/>
                  </a:cubicBezTo>
                  <a:cubicBezTo>
                    <a:pt x="1034" y="71"/>
                    <a:pt x="1033" y="72"/>
                    <a:pt x="1032" y="72"/>
                  </a:cubicBezTo>
                  <a:cubicBezTo>
                    <a:pt x="1032" y="73"/>
                    <a:pt x="1031" y="74"/>
                    <a:pt x="1031" y="75"/>
                  </a:cubicBezTo>
                  <a:cubicBezTo>
                    <a:pt x="1030" y="75"/>
                    <a:pt x="1030" y="76"/>
                    <a:pt x="1029" y="77"/>
                  </a:cubicBezTo>
                  <a:cubicBezTo>
                    <a:pt x="1028" y="76"/>
                    <a:pt x="1026" y="75"/>
                    <a:pt x="1025" y="73"/>
                  </a:cubicBezTo>
                  <a:cubicBezTo>
                    <a:pt x="1025" y="73"/>
                    <a:pt x="1026" y="72"/>
                    <a:pt x="1026" y="71"/>
                  </a:cubicBezTo>
                  <a:cubicBezTo>
                    <a:pt x="1027" y="71"/>
                    <a:pt x="1028" y="69"/>
                    <a:pt x="1028" y="69"/>
                  </a:cubicBezTo>
                  <a:cubicBezTo>
                    <a:pt x="1028" y="69"/>
                    <a:pt x="1026" y="68"/>
                    <a:pt x="1026" y="67"/>
                  </a:cubicBezTo>
                  <a:cubicBezTo>
                    <a:pt x="1025" y="67"/>
                    <a:pt x="1024" y="66"/>
                    <a:pt x="1024" y="66"/>
                  </a:cubicBezTo>
                  <a:cubicBezTo>
                    <a:pt x="1023" y="66"/>
                    <a:pt x="1022" y="68"/>
                    <a:pt x="1022" y="68"/>
                  </a:cubicBezTo>
                  <a:cubicBezTo>
                    <a:pt x="1022" y="68"/>
                    <a:pt x="1020" y="70"/>
                    <a:pt x="1020" y="70"/>
                  </a:cubicBezTo>
                  <a:cubicBezTo>
                    <a:pt x="1020" y="70"/>
                    <a:pt x="1018" y="69"/>
                    <a:pt x="1018" y="68"/>
                  </a:cubicBezTo>
                  <a:cubicBezTo>
                    <a:pt x="1018" y="68"/>
                    <a:pt x="1016" y="67"/>
                    <a:pt x="1016" y="67"/>
                  </a:cubicBezTo>
                  <a:cubicBezTo>
                    <a:pt x="1016" y="66"/>
                    <a:pt x="1018" y="65"/>
                    <a:pt x="1017" y="64"/>
                  </a:cubicBezTo>
                  <a:cubicBezTo>
                    <a:pt x="1017" y="64"/>
                    <a:pt x="1016" y="63"/>
                    <a:pt x="1015" y="63"/>
                  </a:cubicBezTo>
                  <a:cubicBezTo>
                    <a:pt x="1014" y="62"/>
                    <a:pt x="1014" y="62"/>
                    <a:pt x="1013" y="61"/>
                  </a:cubicBezTo>
                  <a:cubicBezTo>
                    <a:pt x="1013" y="62"/>
                    <a:pt x="1011" y="63"/>
                    <a:pt x="1011" y="63"/>
                  </a:cubicBezTo>
                  <a:cubicBezTo>
                    <a:pt x="1011" y="64"/>
                    <a:pt x="1013" y="65"/>
                    <a:pt x="1013" y="65"/>
                  </a:cubicBezTo>
                  <a:cubicBezTo>
                    <a:pt x="1014" y="65"/>
                    <a:pt x="1016" y="66"/>
                    <a:pt x="1016" y="67"/>
                  </a:cubicBezTo>
                  <a:cubicBezTo>
                    <a:pt x="1016" y="67"/>
                    <a:pt x="1014" y="68"/>
                    <a:pt x="1014" y="69"/>
                  </a:cubicBezTo>
                  <a:cubicBezTo>
                    <a:pt x="1014" y="69"/>
                    <a:pt x="1013" y="71"/>
                    <a:pt x="1012" y="71"/>
                  </a:cubicBezTo>
                  <a:cubicBezTo>
                    <a:pt x="1012" y="71"/>
                    <a:pt x="1010" y="69"/>
                    <a:pt x="1010" y="69"/>
                  </a:cubicBezTo>
                  <a:cubicBezTo>
                    <a:pt x="1009" y="70"/>
                    <a:pt x="1009" y="71"/>
                    <a:pt x="1008" y="72"/>
                  </a:cubicBezTo>
                  <a:cubicBezTo>
                    <a:pt x="1009" y="72"/>
                    <a:pt x="1010" y="73"/>
                    <a:pt x="1011" y="73"/>
                  </a:cubicBezTo>
                  <a:cubicBezTo>
                    <a:pt x="1010" y="73"/>
                    <a:pt x="1009" y="76"/>
                    <a:pt x="1009" y="76"/>
                  </a:cubicBezTo>
                  <a:cubicBezTo>
                    <a:pt x="1008" y="76"/>
                    <a:pt x="1007" y="74"/>
                    <a:pt x="1007" y="74"/>
                  </a:cubicBezTo>
                  <a:cubicBezTo>
                    <a:pt x="1006" y="74"/>
                    <a:pt x="1004" y="72"/>
                    <a:pt x="1004" y="72"/>
                  </a:cubicBezTo>
                  <a:cubicBezTo>
                    <a:pt x="1004" y="72"/>
                    <a:pt x="1006" y="70"/>
                    <a:pt x="1006" y="70"/>
                  </a:cubicBezTo>
                  <a:cubicBezTo>
                    <a:pt x="1006" y="70"/>
                    <a:pt x="1008" y="68"/>
                    <a:pt x="1008" y="68"/>
                  </a:cubicBezTo>
                  <a:cubicBezTo>
                    <a:pt x="1008" y="67"/>
                    <a:pt x="1006" y="67"/>
                    <a:pt x="1006" y="66"/>
                  </a:cubicBezTo>
                  <a:cubicBezTo>
                    <a:pt x="1005" y="65"/>
                    <a:pt x="1007" y="64"/>
                    <a:pt x="1007" y="64"/>
                  </a:cubicBezTo>
                  <a:cubicBezTo>
                    <a:pt x="1007" y="63"/>
                    <a:pt x="1009" y="62"/>
                    <a:pt x="1009" y="62"/>
                  </a:cubicBezTo>
                  <a:cubicBezTo>
                    <a:pt x="1009" y="61"/>
                    <a:pt x="1007" y="60"/>
                    <a:pt x="1007" y="60"/>
                  </a:cubicBezTo>
                  <a:cubicBezTo>
                    <a:pt x="1007" y="59"/>
                    <a:pt x="1005" y="59"/>
                    <a:pt x="1005" y="58"/>
                  </a:cubicBezTo>
                  <a:cubicBezTo>
                    <a:pt x="1003" y="60"/>
                    <a:pt x="1002" y="61"/>
                    <a:pt x="1001" y="63"/>
                  </a:cubicBezTo>
                  <a:cubicBezTo>
                    <a:pt x="1001" y="63"/>
                    <a:pt x="1000" y="64"/>
                    <a:pt x="999" y="65"/>
                  </a:cubicBezTo>
                  <a:cubicBezTo>
                    <a:pt x="999" y="65"/>
                    <a:pt x="998" y="67"/>
                    <a:pt x="998" y="67"/>
                  </a:cubicBezTo>
                  <a:cubicBezTo>
                    <a:pt x="998" y="68"/>
                    <a:pt x="1000" y="68"/>
                    <a:pt x="1000" y="69"/>
                  </a:cubicBezTo>
                  <a:cubicBezTo>
                    <a:pt x="1000" y="70"/>
                    <a:pt x="998" y="70"/>
                    <a:pt x="998" y="71"/>
                  </a:cubicBezTo>
                  <a:cubicBezTo>
                    <a:pt x="997" y="70"/>
                    <a:pt x="997" y="70"/>
                    <a:pt x="996" y="69"/>
                  </a:cubicBezTo>
                  <a:cubicBezTo>
                    <a:pt x="996" y="69"/>
                    <a:pt x="994" y="68"/>
                    <a:pt x="994" y="68"/>
                  </a:cubicBezTo>
                  <a:cubicBezTo>
                    <a:pt x="994" y="67"/>
                    <a:pt x="996" y="66"/>
                    <a:pt x="995" y="65"/>
                  </a:cubicBezTo>
                  <a:cubicBezTo>
                    <a:pt x="995" y="65"/>
                    <a:pt x="994" y="64"/>
                    <a:pt x="993" y="64"/>
                  </a:cubicBezTo>
                  <a:cubicBezTo>
                    <a:pt x="993" y="63"/>
                    <a:pt x="991" y="62"/>
                    <a:pt x="991" y="62"/>
                  </a:cubicBezTo>
                  <a:cubicBezTo>
                    <a:pt x="991" y="61"/>
                    <a:pt x="993" y="60"/>
                    <a:pt x="993" y="60"/>
                  </a:cubicBezTo>
                  <a:cubicBezTo>
                    <a:pt x="993" y="59"/>
                    <a:pt x="991" y="59"/>
                    <a:pt x="990" y="58"/>
                  </a:cubicBezTo>
                  <a:cubicBezTo>
                    <a:pt x="990" y="57"/>
                    <a:pt x="992" y="56"/>
                    <a:pt x="992" y="56"/>
                  </a:cubicBezTo>
                  <a:cubicBezTo>
                    <a:pt x="992" y="55"/>
                    <a:pt x="990" y="55"/>
                    <a:pt x="990" y="54"/>
                  </a:cubicBezTo>
                  <a:cubicBezTo>
                    <a:pt x="990" y="55"/>
                    <a:pt x="988" y="56"/>
                    <a:pt x="988" y="56"/>
                  </a:cubicBezTo>
                  <a:cubicBezTo>
                    <a:pt x="988" y="57"/>
                    <a:pt x="991" y="58"/>
                    <a:pt x="990" y="58"/>
                  </a:cubicBezTo>
                  <a:cubicBezTo>
                    <a:pt x="990" y="59"/>
                    <a:pt x="989" y="60"/>
                    <a:pt x="989" y="60"/>
                  </a:cubicBezTo>
                  <a:cubicBezTo>
                    <a:pt x="988" y="61"/>
                    <a:pt x="987" y="62"/>
                    <a:pt x="987" y="62"/>
                  </a:cubicBezTo>
                  <a:cubicBezTo>
                    <a:pt x="987" y="63"/>
                    <a:pt x="985" y="64"/>
                    <a:pt x="985" y="65"/>
                  </a:cubicBezTo>
                  <a:cubicBezTo>
                    <a:pt x="985" y="65"/>
                    <a:pt x="988" y="66"/>
                    <a:pt x="988" y="66"/>
                  </a:cubicBezTo>
                  <a:cubicBezTo>
                    <a:pt x="987" y="67"/>
                    <a:pt x="986" y="68"/>
                    <a:pt x="986" y="69"/>
                  </a:cubicBezTo>
                  <a:cubicBezTo>
                    <a:pt x="985" y="69"/>
                    <a:pt x="985" y="70"/>
                    <a:pt x="984" y="71"/>
                  </a:cubicBezTo>
                  <a:cubicBezTo>
                    <a:pt x="984" y="71"/>
                    <a:pt x="982" y="69"/>
                    <a:pt x="982" y="69"/>
                  </a:cubicBezTo>
                  <a:cubicBezTo>
                    <a:pt x="981" y="69"/>
                    <a:pt x="981" y="71"/>
                    <a:pt x="980" y="71"/>
                  </a:cubicBezTo>
                  <a:cubicBezTo>
                    <a:pt x="979" y="71"/>
                    <a:pt x="979" y="70"/>
                    <a:pt x="978" y="70"/>
                  </a:cubicBezTo>
                  <a:cubicBezTo>
                    <a:pt x="977" y="70"/>
                    <a:pt x="977" y="71"/>
                    <a:pt x="976" y="72"/>
                  </a:cubicBezTo>
                  <a:cubicBezTo>
                    <a:pt x="976" y="72"/>
                    <a:pt x="974" y="70"/>
                    <a:pt x="974" y="70"/>
                  </a:cubicBezTo>
                  <a:cubicBezTo>
                    <a:pt x="974" y="70"/>
                    <a:pt x="976" y="68"/>
                    <a:pt x="976" y="68"/>
                  </a:cubicBezTo>
                  <a:cubicBezTo>
                    <a:pt x="976" y="68"/>
                    <a:pt x="977" y="66"/>
                    <a:pt x="977" y="66"/>
                  </a:cubicBezTo>
                  <a:cubicBezTo>
                    <a:pt x="978" y="66"/>
                    <a:pt x="980" y="68"/>
                    <a:pt x="980" y="67"/>
                  </a:cubicBezTo>
                  <a:cubicBezTo>
                    <a:pt x="980" y="67"/>
                    <a:pt x="981" y="66"/>
                    <a:pt x="981" y="65"/>
                  </a:cubicBezTo>
                  <a:cubicBezTo>
                    <a:pt x="982" y="64"/>
                    <a:pt x="983" y="64"/>
                    <a:pt x="983" y="63"/>
                  </a:cubicBezTo>
                  <a:cubicBezTo>
                    <a:pt x="983" y="63"/>
                    <a:pt x="985" y="61"/>
                    <a:pt x="985" y="61"/>
                  </a:cubicBezTo>
                  <a:cubicBezTo>
                    <a:pt x="985" y="61"/>
                    <a:pt x="983" y="59"/>
                    <a:pt x="983" y="59"/>
                  </a:cubicBezTo>
                  <a:cubicBezTo>
                    <a:pt x="982" y="59"/>
                    <a:pt x="981" y="61"/>
                    <a:pt x="981" y="61"/>
                  </a:cubicBezTo>
                  <a:cubicBezTo>
                    <a:pt x="980" y="61"/>
                    <a:pt x="979" y="60"/>
                    <a:pt x="979" y="60"/>
                  </a:cubicBezTo>
                  <a:cubicBezTo>
                    <a:pt x="978" y="59"/>
                    <a:pt x="977" y="58"/>
                    <a:pt x="976" y="58"/>
                  </a:cubicBezTo>
                  <a:cubicBezTo>
                    <a:pt x="976" y="58"/>
                    <a:pt x="975" y="56"/>
                    <a:pt x="974" y="56"/>
                  </a:cubicBezTo>
                  <a:cubicBezTo>
                    <a:pt x="974" y="56"/>
                    <a:pt x="973" y="58"/>
                    <a:pt x="972" y="58"/>
                  </a:cubicBezTo>
                  <a:cubicBezTo>
                    <a:pt x="972" y="58"/>
                    <a:pt x="971" y="57"/>
                    <a:pt x="970" y="57"/>
                  </a:cubicBezTo>
                  <a:cubicBezTo>
                    <a:pt x="970" y="57"/>
                    <a:pt x="969" y="58"/>
                    <a:pt x="969" y="59"/>
                  </a:cubicBezTo>
                  <a:cubicBezTo>
                    <a:pt x="968" y="60"/>
                    <a:pt x="967" y="60"/>
                    <a:pt x="967" y="61"/>
                  </a:cubicBezTo>
                  <a:cubicBezTo>
                    <a:pt x="966" y="62"/>
                    <a:pt x="966" y="63"/>
                    <a:pt x="965" y="63"/>
                  </a:cubicBezTo>
                  <a:cubicBezTo>
                    <a:pt x="965" y="64"/>
                    <a:pt x="964" y="65"/>
                    <a:pt x="963" y="66"/>
                  </a:cubicBezTo>
                  <a:cubicBezTo>
                    <a:pt x="963" y="66"/>
                    <a:pt x="962" y="68"/>
                    <a:pt x="962" y="68"/>
                  </a:cubicBezTo>
                  <a:cubicBezTo>
                    <a:pt x="961" y="68"/>
                    <a:pt x="961" y="70"/>
                    <a:pt x="960" y="70"/>
                  </a:cubicBezTo>
                  <a:cubicBezTo>
                    <a:pt x="960" y="70"/>
                    <a:pt x="958" y="69"/>
                    <a:pt x="958" y="68"/>
                  </a:cubicBezTo>
                  <a:cubicBezTo>
                    <a:pt x="958" y="68"/>
                    <a:pt x="959" y="67"/>
                    <a:pt x="960" y="66"/>
                  </a:cubicBezTo>
                  <a:cubicBezTo>
                    <a:pt x="960" y="65"/>
                    <a:pt x="961" y="65"/>
                    <a:pt x="961" y="64"/>
                  </a:cubicBezTo>
                  <a:cubicBezTo>
                    <a:pt x="962" y="63"/>
                    <a:pt x="962" y="62"/>
                    <a:pt x="963" y="62"/>
                  </a:cubicBezTo>
                  <a:cubicBezTo>
                    <a:pt x="962" y="61"/>
                    <a:pt x="961" y="61"/>
                    <a:pt x="961" y="60"/>
                  </a:cubicBezTo>
                  <a:cubicBezTo>
                    <a:pt x="960" y="60"/>
                    <a:pt x="959" y="58"/>
                    <a:pt x="958" y="58"/>
                  </a:cubicBezTo>
                  <a:cubicBezTo>
                    <a:pt x="958" y="58"/>
                    <a:pt x="957" y="60"/>
                    <a:pt x="957" y="61"/>
                  </a:cubicBezTo>
                  <a:cubicBezTo>
                    <a:pt x="956" y="61"/>
                    <a:pt x="955" y="59"/>
                    <a:pt x="955" y="59"/>
                  </a:cubicBezTo>
                  <a:cubicBezTo>
                    <a:pt x="954" y="59"/>
                    <a:pt x="953" y="61"/>
                    <a:pt x="953" y="61"/>
                  </a:cubicBezTo>
                  <a:cubicBezTo>
                    <a:pt x="952" y="61"/>
                    <a:pt x="951" y="60"/>
                    <a:pt x="951" y="59"/>
                  </a:cubicBezTo>
                  <a:cubicBezTo>
                    <a:pt x="950" y="59"/>
                    <a:pt x="949" y="58"/>
                    <a:pt x="948" y="58"/>
                  </a:cubicBezTo>
                  <a:cubicBezTo>
                    <a:pt x="948" y="58"/>
                    <a:pt x="947" y="56"/>
                    <a:pt x="946" y="56"/>
                  </a:cubicBezTo>
                  <a:cubicBezTo>
                    <a:pt x="946" y="56"/>
                    <a:pt x="945" y="58"/>
                    <a:pt x="944" y="58"/>
                  </a:cubicBezTo>
                  <a:cubicBezTo>
                    <a:pt x="944" y="58"/>
                    <a:pt x="943" y="56"/>
                    <a:pt x="942" y="56"/>
                  </a:cubicBezTo>
                  <a:cubicBezTo>
                    <a:pt x="942" y="57"/>
                    <a:pt x="941" y="59"/>
                    <a:pt x="940" y="59"/>
                  </a:cubicBezTo>
                  <a:cubicBezTo>
                    <a:pt x="940" y="59"/>
                    <a:pt x="939" y="57"/>
                    <a:pt x="938" y="57"/>
                  </a:cubicBezTo>
                  <a:cubicBezTo>
                    <a:pt x="938" y="57"/>
                    <a:pt x="937" y="59"/>
                    <a:pt x="937" y="59"/>
                  </a:cubicBezTo>
                  <a:cubicBezTo>
                    <a:pt x="936" y="59"/>
                    <a:pt x="935" y="57"/>
                    <a:pt x="934" y="58"/>
                  </a:cubicBezTo>
                  <a:cubicBezTo>
                    <a:pt x="934" y="58"/>
                    <a:pt x="933" y="60"/>
                    <a:pt x="933" y="60"/>
                  </a:cubicBezTo>
                  <a:cubicBezTo>
                    <a:pt x="932" y="60"/>
                    <a:pt x="931" y="58"/>
                    <a:pt x="930" y="58"/>
                  </a:cubicBezTo>
                  <a:cubicBezTo>
                    <a:pt x="930" y="58"/>
                    <a:pt x="929" y="60"/>
                    <a:pt x="929" y="60"/>
                  </a:cubicBezTo>
                  <a:cubicBezTo>
                    <a:pt x="929" y="61"/>
                    <a:pt x="931" y="61"/>
                    <a:pt x="931" y="62"/>
                  </a:cubicBezTo>
                  <a:cubicBezTo>
                    <a:pt x="931" y="62"/>
                    <a:pt x="929" y="64"/>
                    <a:pt x="929" y="64"/>
                  </a:cubicBezTo>
                  <a:cubicBezTo>
                    <a:pt x="929" y="64"/>
                    <a:pt x="927" y="62"/>
                    <a:pt x="927" y="63"/>
                  </a:cubicBezTo>
                  <a:cubicBezTo>
                    <a:pt x="926" y="63"/>
                    <a:pt x="926" y="65"/>
                    <a:pt x="925" y="65"/>
                  </a:cubicBezTo>
                  <a:cubicBezTo>
                    <a:pt x="925" y="64"/>
                    <a:pt x="923" y="64"/>
                    <a:pt x="923" y="63"/>
                  </a:cubicBezTo>
                  <a:cubicBezTo>
                    <a:pt x="923" y="63"/>
                    <a:pt x="925" y="61"/>
                    <a:pt x="925" y="61"/>
                  </a:cubicBezTo>
                  <a:cubicBezTo>
                    <a:pt x="925" y="60"/>
                    <a:pt x="926" y="59"/>
                    <a:pt x="926" y="59"/>
                  </a:cubicBezTo>
                  <a:cubicBezTo>
                    <a:pt x="927" y="58"/>
                    <a:pt x="928" y="57"/>
                    <a:pt x="928" y="56"/>
                  </a:cubicBezTo>
                  <a:cubicBezTo>
                    <a:pt x="928" y="56"/>
                    <a:pt x="926" y="55"/>
                    <a:pt x="926" y="55"/>
                  </a:cubicBezTo>
                  <a:cubicBezTo>
                    <a:pt x="926" y="54"/>
                    <a:pt x="928" y="53"/>
                    <a:pt x="928" y="52"/>
                  </a:cubicBezTo>
                  <a:cubicBezTo>
                    <a:pt x="928" y="52"/>
                    <a:pt x="925" y="51"/>
                    <a:pt x="925" y="51"/>
                  </a:cubicBezTo>
                  <a:cubicBezTo>
                    <a:pt x="926" y="50"/>
                    <a:pt x="927" y="49"/>
                    <a:pt x="927" y="48"/>
                  </a:cubicBezTo>
                  <a:cubicBezTo>
                    <a:pt x="928" y="48"/>
                    <a:pt x="928" y="47"/>
                    <a:pt x="929" y="46"/>
                  </a:cubicBezTo>
                  <a:cubicBezTo>
                    <a:pt x="929" y="46"/>
                    <a:pt x="930" y="44"/>
                    <a:pt x="930" y="44"/>
                  </a:cubicBezTo>
                  <a:cubicBezTo>
                    <a:pt x="930" y="44"/>
                    <a:pt x="929" y="42"/>
                    <a:pt x="928" y="42"/>
                  </a:cubicBezTo>
                  <a:cubicBezTo>
                    <a:pt x="928" y="42"/>
                    <a:pt x="927" y="44"/>
                    <a:pt x="927" y="45"/>
                  </a:cubicBezTo>
                  <a:cubicBezTo>
                    <a:pt x="926" y="45"/>
                    <a:pt x="924" y="43"/>
                    <a:pt x="924" y="43"/>
                  </a:cubicBezTo>
                  <a:cubicBezTo>
                    <a:pt x="924" y="43"/>
                    <a:pt x="923" y="45"/>
                    <a:pt x="923" y="45"/>
                  </a:cubicBezTo>
                  <a:cubicBezTo>
                    <a:pt x="923" y="46"/>
                    <a:pt x="925" y="46"/>
                    <a:pt x="925" y="47"/>
                  </a:cubicBezTo>
                  <a:cubicBezTo>
                    <a:pt x="925" y="47"/>
                    <a:pt x="923" y="48"/>
                    <a:pt x="923" y="49"/>
                  </a:cubicBezTo>
                  <a:cubicBezTo>
                    <a:pt x="923" y="50"/>
                    <a:pt x="925" y="50"/>
                    <a:pt x="925" y="51"/>
                  </a:cubicBezTo>
                  <a:cubicBezTo>
                    <a:pt x="925" y="51"/>
                    <a:pt x="924" y="52"/>
                    <a:pt x="924" y="53"/>
                  </a:cubicBezTo>
                  <a:cubicBezTo>
                    <a:pt x="924" y="53"/>
                    <a:pt x="926" y="54"/>
                    <a:pt x="926" y="55"/>
                  </a:cubicBezTo>
                  <a:cubicBezTo>
                    <a:pt x="926" y="55"/>
                    <a:pt x="925" y="56"/>
                    <a:pt x="924" y="57"/>
                  </a:cubicBezTo>
                  <a:cubicBezTo>
                    <a:pt x="924" y="57"/>
                    <a:pt x="923" y="59"/>
                    <a:pt x="923" y="59"/>
                  </a:cubicBezTo>
                  <a:cubicBezTo>
                    <a:pt x="922" y="59"/>
                    <a:pt x="920" y="58"/>
                    <a:pt x="920" y="57"/>
                  </a:cubicBezTo>
                  <a:cubicBezTo>
                    <a:pt x="920" y="57"/>
                    <a:pt x="919" y="56"/>
                    <a:pt x="918" y="56"/>
                  </a:cubicBezTo>
                  <a:cubicBezTo>
                    <a:pt x="918" y="56"/>
                    <a:pt x="916" y="54"/>
                    <a:pt x="916" y="54"/>
                  </a:cubicBezTo>
                  <a:cubicBezTo>
                    <a:pt x="915" y="54"/>
                    <a:pt x="914" y="56"/>
                    <a:pt x="914" y="56"/>
                  </a:cubicBezTo>
                  <a:cubicBezTo>
                    <a:pt x="914" y="57"/>
                    <a:pt x="913" y="58"/>
                    <a:pt x="912" y="58"/>
                  </a:cubicBezTo>
                  <a:cubicBezTo>
                    <a:pt x="912" y="59"/>
                    <a:pt x="910" y="57"/>
                    <a:pt x="910" y="57"/>
                  </a:cubicBezTo>
                  <a:cubicBezTo>
                    <a:pt x="910" y="57"/>
                    <a:pt x="908" y="55"/>
                    <a:pt x="908" y="55"/>
                  </a:cubicBezTo>
                  <a:cubicBezTo>
                    <a:pt x="908" y="55"/>
                    <a:pt x="906" y="57"/>
                    <a:pt x="906" y="57"/>
                  </a:cubicBezTo>
                  <a:cubicBezTo>
                    <a:pt x="906" y="57"/>
                    <a:pt x="905" y="60"/>
                    <a:pt x="905" y="60"/>
                  </a:cubicBezTo>
                  <a:cubicBezTo>
                    <a:pt x="904" y="59"/>
                    <a:pt x="903" y="58"/>
                    <a:pt x="902" y="58"/>
                  </a:cubicBezTo>
                  <a:cubicBezTo>
                    <a:pt x="902" y="57"/>
                    <a:pt x="901" y="57"/>
                    <a:pt x="900" y="56"/>
                  </a:cubicBezTo>
                  <a:cubicBezTo>
                    <a:pt x="900" y="56"/>
                    <a:pt x="898" y="55"/>
                    <a:pt x="898" y="54"/>
                  </a:cubicBezTo>
                  <a:cubicBezTo>
                    <a:pt x="898" y="54"/>
                    <a:pt x="899" y="52"/>
                    <a:pt x="900" y="52"/>
                  </a:cubicBezTo>
                  <a:cubicBezTo>
                    <a:pt x="899" y="52"/>
                    <a:pt x="898" y="50"/>
                    <a:pt x="897" y="50"/>
                  </a:cubicBezTo>
                  <a:cubicBezTo>
                    <a:pt x="897" y="51"/>
                    <a:pt x="896" y="52"/>
                    <a:pt x="896" y="53"/>
                  </a:cubicBezTo>
                  <a:cubicBezTo>
                    <a:pt x="895" y="53"/>
                    <a:pt x="895" y="54"/>
                    <a:pt x="894" y="55"/>
                  </a:cubicBezTo>
                  <a:cubicBezTo>
                    <a:pt x="893" y="56"/>
                    <a:pt x="893" y="56"/>
                    <a:pt x="892" y="57"/>
                  </a:cubicBezTo>
                  <a:cubicBezTo>
                    <a:pt x="892" y="58"/>
                    <a:pt x="891" y="59"/>
                    <a:pt x="890" y="59"/>
                  </a:cubicBezTo>
                  <a:cubicBezTo>
                    <a:pt x="890" y="59"/>
                    <a:pt x="889" y="58"/>
                    <a:pt x="888" y="58"/>
                  </a:cubicBezTo>
                  <a:cubicBezTo>
                    <a:pt x="888" y="58"/>
                    <a:pt x="886" y="56"/>
                    <a:pt x="886" y="56"/>
                  </a:cubicBezTo>
                  <a:cubicBezTo>
                    <a:pt x="886" y="56"/>
                    <a:pt x="888" y="54"/>
                    <a:pt x="888" y="54"/>
                  </a:cubicBezTo>
                  <a:cubicBezTo>
                    <a:pt x="887" y="54"/>
                    <a:pt x="886" y="52"/>
                    <a:pt x="885" y="52"/>
                  </a:cubicBezTo>
                  <a:cubicBezTo>
                    <a:pt x="885" y="52"/>
                    <a:pt x="884" y="54"/>
                    <a:pt x="884" y="54"/>
                  </a:cubicBezTo>
                  <a:cubicBezTo>
                    <a:pt x="883" y="55"/>
                    <a:pt x="883" y="56"/>
                    <a:pt x="882" y="57"/>
                  </a:cubicBezTo>
                  <a:cubicBezTo>
                    <a:pt x="882" y="57"/>
                    <a:pt x="881" y="59"/>
                    <a:pt x="880" y="59"/>
                  </a:cubicBezTo>
                  <a:cubicBezTo>
                    <a:pt x="880" y="59"/>
                    <a:pt x="878" y="57"/>
                    <a:pt x="878" y="57"/>
                  </a:cubicBezTo>
                  <a:cubicBezTo>
                    <a:pt x="878" y="57"/>
                    <a:pt x="876" y="59"/>
                    <a:pt x="876" y="59"/>
                  </a:cubicBezTo>
                  <a:cubicBezTo>
                    <a:pt x="877" y="60"/>
                    <a:pt x="879" y="61"/>
                    <a:pt x="879" y="61"/>
                  </a:cubicBezTo>
                  <a:cubicBezTo>
                    <a:pt x="879" y="62"/>
                    <a:pt x="877" y="63"/>
                    <a:pt x="877" y="63"/>
                  </a:cubicBezTo>
                  <a:cubicBezTo>
                    <a:pt x="876" y="64"/>
                    <a:pt x="876" y="65"/>
                    <a:pt x="875" y="65"/>
                  </a:cubicBezTo>
                  <a:cubicBezTo>
                    <a:pt x="875" y="66"/>
                    <a:pt x="874" y="68"/>
                    <a:pt x="874" y="68"/>
                  </a:cubicBezTo>
                  <a:cubicBezTo>
                    <a:pt x="873" y="68"/>
                    <a:pt x="872" y="66"/>
                    <a:pt x="871" y="66"/>
                  </a:cubicBezTo>
                  <a:cubicBezTo>
                    <a:pt x="871" y="66"/>
                    <a:pt x="870" y="68"/>
                    <a:pt x="870" y="68"/>
                  </a:cubicBezTo>
                  <a:cubicBezTo>
                    <a:pt x="868" y="67"/>
                    <a:pt x="867" y="66"/>
                    <a:pt x="865" y="65"/>
                  </a:cubicBezTo>
                  <a:cubicBezTo>
                    <a:pt x="866" y="64"/>
                    <a:pt x="866" y="63"/>
                    <a:pt x="867" y="63"/>
                  </a:cubicBezTo>
                  <a:cubicBezTo>
                    <a:pt x="867" y="62"/>
                    <a:pt x="869" y="61"/>
                    <a:pt x="869" y="60"/>
                  </a:cubicBezTo>
                  <a:cubicBezTo>
                    <a:pt x="869" y="60"/>
                    <a:pt x="866" y="59"/>
                    <a:pt x="866" y="59"/>
                  </a:cubicBezTo>
                  <a:cubicBezTo>
                    <a:pt x="867" y="58"/>
                    <a:pt x="868" y="56"/>
                    <a:pt x="868" y="56"/>
                  </a:cubicBezTo>
                  <a:cubicBezTo>
                    <a:pt x="869" y="56"/>
                    <a:pt x="870" y="58"/>
                    <a:pt x="870" y="58"/>
                  </a:cubicBezTo>
                  <a:cubicBezTo>
                    <a:pt x="871" y="58"/>
                    <a:pt x="872" y="59"/>
                    <a:pt x="873" y="60"/>
                  </a:cubicBezTo>
                  <a:cubicBezTo>
                    <a:pt x="873" y="60"/>
                    <a:pt x="874" y="61"/>
                    <a:pt x="875" y="62"/>
                  </a:cubicBezTo>
                  <a:cubicBezTo>
                    <a:pt x="875" y="61"/>
                    <a:pt x="877" y="60"/>
                    <a:pt x="876" y="59"/>
                  </a:cubicBezTo>
                  <a:cubicBezTo>
                    <a:pt x="876" y="59"/>
                    <a:pt x="874" y="58"/>
                    <a:pt x="874" y="58"/>
                  </a:cubicBezTo>
                  <a:cubicBezTo>
                    <a:pt x="874" y="57"/>
                    <a:pt x="876" y="56"/>
                    <a:pt x="876" y="55"/>
                  </a:cubicBezTo>
                  <a:cubicBezTo>
                    <a:pt x="876" y="55"/>
                    <a:pt x="874" y="54"/>
                    <a:pt x="874" y="54"/>
                  </a:cubicBezTo>
                  <a:cubicBezTo>
                    <a:pt x="874" y="53"/>
                    <a:pt x="876" y="52"/>
                    <a:pt x="875" y="51"/>
                  </a:cubicBezTo>
                  <a:cubicBezTo>
                    <a:pt x="875" y="51"/>
                    <a:pt x="874" y="50"/>
                    <a:pt x="873" y="50"/>
                  </a:cubicBezTo>
                  <a:cubicBezTo>
                    <a:pt x="873" y="50"/>
                    <a:pt x="872" y="52"/>
                    <a:pt x="871" y="52"/>
                  </a:cubicBezTo>
                  <a:cubicBezTo>
                    <a:pt x="871" y="52"/>
                    <a:pt x="870" y="50"/>
                    <a:pt x="869" y="50"/>
                  </a:cubicBezTo>
                  <a:cubicBezTo>
                    <a:pt x="869" y="51"/>
                    <a:pt x="868" y="52"/>
                    <a:pt x="868" y="52"/>
                  </a:cubicBezTo>
                  <a:cubicBezTo>
                    <a:pt x="867" y="53"/>
                    <a:pt x="866" y="55"/>
                    <a:pt x="866" y="55"/>
                  </a:cubicBezTo>
                  <a:cubicBezTo>
                    <a:pt x="865" y="55"/>
                    <a:pt x="864" y="53"/>
                    <a:pt x="864" y="53"/>
                  </a:cubicBezTo>
                  <a:cubicBezTo>
                    <a:pt x="863" y="52"/>
                    <a:pt x="862" y="52"/>
                    <a:pt x="861" y="51"/>
                  </a:cubicBezTo>
                  <a:cubicBezTo>
                    <a:pt x="861" y="51"/>
                    <a:pt x="859" y="50"/>
                    <a:pt x="859" y="50"/>
                  </a:cubicBezTo>
                  <a:cubicBezTo>
                    <a:pt x="859" y="50"/>
                    <a:pt x="858" y="51"/>
                    <a:pt x="857" y="52"/>
                  </a:cubicBezTo>
                  <a:cubicBezTo>
                    <a:pt x="857" y="53"/>
                    <a:pt x="856" y="53"/>
                    <a:pt x="856" y="54"/>
                  </a:cubicBezTo>
                  <a:cubicBezTo>
                    <a:pt x="855" y="55"/>
                    <a:pt x="855" y="56"/>
                    <a:pt x="854" y="56"/>
                  </a:cubicBezTo>
                  <a:cubicBezTo>
                    <a:pt x="853" y="57"/>
                    <a:pt x="853" y="58"/>
                    <a:pt x="852" y="59"/>
                  </a:cubicBezTo>
                  <a:cubicBezTo>
                    <a:pt x="852" y="59"/>
                    <a:pt x="851" y="61"/>
                    <a:pt x="851" y="61"/>
                  </a:cubicBezTo>
                  <a:cubicBezTo>
                    <a:pt x="850" y="61"/>
                    <a:pt x="849" y="59"/>
                    <a:pt x="848" y="59"/>
                  </a:cubicBezTo>
                  <a:cubicBezTo>
                    <a:pt x="848" y="58"/>
                    <a:pt x="847" y="58"/>
                    <a:pt x="846" y="57"/>
                  </a:cubicBezTo>
                  <a:cubicBezTo>
                    <a:pt x="846" y="57"/>
                    <a:pt x="844" y="56"/>
                    <a:pt x="844" y="56"/>
                  </a:cubicBezTo>
                  <a:cubicBezTo>
                    <a:pt x="843" y="56"/>
                    <a:pt x="842" y="54"/>
                    <a:pt x="842" y="54"/>
                  </a:cubicBezTo>
                  <a:cubicBezTo>
                    <a:pt x="841" y="54"/>
                    <a:pt x="840" y="56"/>
                    <a:pt x="840" y="56"/>
                  </a:cubicBezTo>
                  <a:cubicBezTo>
                    <a:pt x="840" y="57"/>
                    <a:pt x="839" y="58"/>
                    <a:pt x="838" y="58"/>
                  </a:cubicBezTo>
                  <a:cubicBezTo>
                    <a:pt x="838" y="59"/>
                    <a:pt x="837" y="57"/>
                    <a:pt x="836" y="57"/>
                  </a:cubicBezTo>
                  <a:cubicBezTo>
                    <a:pt x="835" y="57"/>
                    <a:pt x="835" y="59"/>
                    <a:pt x="834" y="59"/>
                  </a:cubicBezTo>
                  <a:cubicBezTo>
                    <a:pt x="834" y="59"/>
                    <a:pt x="833" y="57"/>
                    <a:pt x="832" y="57"/>
                  </a:cubicBezTo>
                  <a:cubicBezTo>
                    <a:pt x="832" y="57"/>
                    <a:pt x="831" y="59"/>
                    <a:pt x="830" y="59"/>
                  </a:cubicBezTo>
                  <a:cubicBezTo>
                    <a:pt x="830" y="60"/>
                    <a:pt x="829" y="62"/>
                    <a:pt x="829" y="62"/>
                  </a:cubicBezTo>
                  <a:cubicBezTo>
                    <a:pt x="828" y="62"/>
                    <a:pt x="827" y="60"/>
                    <a:pt x="826" y="60"/>
                  </a:cubicBezTo>
                  <a:cubicBezTo>
                    <a:pt x="826" y="60"/>
                    <a:pt x="825" y="62"/>
                    <a:pt x="825" y="62"/>
                  </a:cubicBezTo>
                  <a:cubicBezTo>
                    <a:pt x="824" y="62"/>
                    <a:pt x="823" y="60"/>
                    <a:pt x="823" y="61"/>
                  </a:cubicBezTo>
                  <a:cubicBezTo>
                    <a:pt x="822" y="61"/>
                    <a:pt x="822" y="62"/>
                    <a:pt x="821" y="63"/>
                  </a:cubicBezTo>
                  <a:cubicBezTo>
                    <a:pt x="820" y="63"/>
                    <a:pt x="820" y="64"/>
                    <a:pt x="819" y="65"/>
                  </a:cubicBezTo>
                  <a:cubicBezTo>
                    <a:pt x="819" y="65"/>
                    <a:pt x="817" y="63"/>
                    <a:pt x="817" y="63"/>
                  </a:cubicBezTo>
                  <a:cubicBezTo>
                    <a:pt x="817" y="63"/>
                    <a:pt x="818" y="61"/>
                    <a:pt x="819" y="61"/>
                  </a:cubicBezTo>
                  <a:cubicBezTo>
                    <a:pt x="819" y="61"/>
                    <a:pt x="820" y="59"/>
                    <a:pt x="820" y="59"/>
                  </a:cubicBezTo>
                  <a:cubicBezTo>
                    <a:pt x="821" y="59"/>
                    <a:pt x="822" y="61"/>
                    <a:pt x="823" y="61"/>
                  </a:cubicBezTo>
                  <a:cubicBezTo>
                    <a:pt x="823" y="60"/>
                    <a:pt x="824" y="59"/>
                    <a:pt x="824" y="58"/>
                  </a:cubicBezTo>
                  <a:cubicBezTo>
                    <a:pt x="825" y="58"/>
                    <a:pt x="825" y="57"/>
                    <a:pt x="826" y="56"/>
                  </a:cubicBezTo>
                  <a:cubicBezTo>
                    <a:pt x="826" y="55"/>
                    <a:pt x="827" y="55"/>
                    <a:pt x="828" y="54"/>
                  </a:cubicBezTo>
                  <a:cubicBezTo>
                    <a:pt x="828" y="53"/>
                    <a:pt x="829" y="52"/>
                    <a:pt x="829" y="52"/>
                  </a:cubicBezTo>
                  <a:cubicBezTo>
                    <a:pt x="830" y="52"/>
                    <a:pt x="831" y="53"/>
                    <a:pt x="832" y="53"/>
                  </a:cubicBezTo>
                  <a:cubicBezTo>
                    <a:pt x="832" y="53"/>
                    <a:pt x="834" y="55"/>
                    <a:pt x="834" y="55"/>
                  </a:cubicBezTo>
                  <a:cubicBezTo>
                    <a:pt x="834" y="54"/>
                    <a:pt x="835" y="53"/>
                    <a:pt x="836" y="53"/>
                  </a:cubicBezTo>
                  <a:cubicBezTo>
                    <a:pt x="836" y="53"/>
                    <a:pt x="837" y="51"/>
                    <a:pt x="837" y="51"/>
                  </a:cubicBezTo>
                  <a:cubicBezTo>
                    <a:pt x="837" y="50"/>
                    <a:pt x="835" y="49"/>
                    <a:pt x="835" y="49"/>
                  </a:cubicBezTo>
                  <a:cubicBezTo>
                    <a:pt x="835" y="48"/>
                    <a:pt x="836" y="47"/>
                    <a:pt x="837" y="47"/>
                  </a:cubicBezTo>
                  <a:cubicBezTo>
                    <a:pt x="837" y="46"/>
                    <a:pt x="838" y="45"/>
                    <a:pt x="838" y="44"/>
                  </a:cubicBezTo>
                  <a:cubicBezTo>
                    <a:pt x="839" y="44"/>
                    <a:pt x="840" y="43"/>
                    <a:pt x="840" y="42"/>
                  </a:cubicBezTo>
                  <a:cubicBezTo>
                    <a:pt x="839" y="41"/>
                    <a:pt x="837" y="40"/>
                    <a:pt x="836" y="39"/>
                  </a:cubicBezTo>
                  <a:cubicBezTo>
                    <a:pt x="835" y="38"/>
                    <a:pt x="834" y="38"/>
                    <a:pt x="833" y="37"/>
                  </a:cubicBezTo>
                  <a:cubicBezTo>
                    <a:pt x="833" y="38"/>
                    <a:pt x="832" y="39"/>
                    <a:pt x="832" y="39"/>
                  </a:cubicBezTo>
                  <a:cubicBezTo>
                    <a:pt x="832" y="40"/>
                    <a:pt x="834" y="40"/>
                    <a:pt x="834" y="41"/>
                  </a:cubicBezTo>
                  <a:cubicBezTo>
                    <a:pt x="834" y="42"/>
                    <a:pt x="832" y="43"/>
                    <a:pt x="832" y="43"/>
                  </a:cubicBezTo>
                  <a:cubicBezTo>
                    <a:pt x="832" y="43"/>
                    <a:pt x="834" y="45"/>
                    <a:pt x="834" y="45"/>
                  </a:cubicBezTo>
                  <a:cubicBezTo>
                    <a:pt x="834" y="45"/>
                    <a:pt x="833" y="47"/>
                    <a:pt x="833" y="47"/>
                  </a:cubicBezTo>
                  <a:cubicBezTo>
                    <a:pt x="832" y="47"/>
                    <a:pt x="831" y="46"/>
                    <a:pt x="831" y="45"/>
                  </a:cubicBezTo>
                  <a:cubicBezTo>
                    <a:pt x="830" y="45"/>
                    <a:pt x="829" y="44"/>
                    <a:pt x="828" y="44"/>
                  </a:cubicBezTo>
                  <a:cubicBezTo>
                    <a:pt x="828" y="44"/>
                    <a:pt x="827" y="46"/>
                    <a:pt x="827" y="46"/>
                  </a:cubicBezTo>
                  <a:cubicBezTo>
                    <a:pt x="826" y="46"/>
                    <a:pt x="825" y="44"/>
                    <a:pt x="824" y="44"/>
                  </a:cubicBezTo>
                  <a:cubicBezTo>
                    <a:pt x="824" y="44"/>
                    <a:pt x="823" y="46"/>
                    <a:pt x="823" y="46"/>
                  </a:cubicBezTo>
                  <a:cubicBezTo>
                    <a:pt x="822" y="47"/>
                    <a:pt x="821" y="49"/>
                    <a:pt x="821" y="49"/>
                  </a:cubicBezTo>
                  <a:cubicBezTo>
                    <a:pt x="821" y="49"/>
                    <a:pt x="819" y="47"/>
                    <a:pt x="819" y="47"/>
                  </a:cubicBezTo>
                  <a:cubicBezTo>
                    <a:pt x="818" y="47"/>
                    <a:pt x="817" y="49"/>
                    <a:pt x="817" y="49"/>
                  </a:cubicBezTo>
                  <a:cubicBezTo>
                    <a:pt x="816" y="50"/>
                    <a:pt x="816" y="51"/>
                    <a:pt x="815" y="51"/>
                  </a:cubicBezTo>
                  <a:cubicBezTo>
                    <a:pt x="815" y="52"/>
                    <a:pt x="814" y="53"/>
                    <a:pt x="814" y="54"/>
                  </a:cubicBezTo>
                  <a:cubicBezTo>
                    <a:pt x="813" y="54"/>
                    <a:pt x="812" y="56"/>
                    <a:pt x="812" y="56"/>
                  </a:cubicBezTo>
                  <a:cubicBezTo>
                    <a:pt x="811" y="56"/>
                    <a:pt x="810" y="54"/>
                    <a:pt x="810" y="54"/>
                  </a:cubicBezTo>
                  <a:cubicBezTo>
                    <a:pt x="809" y="54"/>
                    <a:pt x="809" y="56"/>
                    <a:pt x="808" y="56"/>
                  </a:cubicBezTo>
                  <a:cubicBezTo>
                    <a:pt x="808" y="57"/>
                    <a:pt x="806" y="55"/>
                    <a:pt x="806" y="55"/>
                  </a:cubicBezTo>
                  <a:cubicBezTo>
                    <a:pt x="805" y="55"/>
                    <a:pt x="804" y="53"/>
                    <a:pt x="803" y="53"/>
                  </a:cubicBezTo>
                  <a:cubicBezTo>
                    <a:pt x="803" y="53"/>
                    <a:pt x="805" y="51"/>
                    <a:pt x="805" y="51"/>
                  </a:cubicBezTo>
                  <a:cubicBezTo>
                    <a:pt x="806" y="50"/>
                    <a:pt x="806" y="49"/>
                    <a:pt x="807" y="49"/>
                  </a:cubicBezTo>
                  <a:cubicBezTo>
                    <a:pt x="807" y="48"/>
                    <a:pt x="808" y="47"/>
                    <a:pt x="809" y="46"/>
                  </a:cubicBezTo>
                  <a:cubicBezTo>
                    <a:pt x="808" y="46"/>
                    <a:pt x="807" y="45"/>
                    <a:pt x="806" y="45"/>
                  </a:cubicBezTo>
                  <a:cubicBezTo>
                    <a:pt x="806" y="45"/>
                    <a:pt x="805" y="47"/>
                    <a:pt x="805" y="47"/>
                  </a:cubicBezTo>
                  <a:cubicBezTo>
                    <a:pt x="804" y="47"/>
                    <a:pt x="803" y="45"/>
                    <a:pt x="802" y="45"/>
                  </a:cubicBezTo>
                  <a:cubicBezTo>
                    <a:pt x="802" y="45"/>
                    <a:pt x="801" y="47"/>
                    <a:pt x="801" y="47"/>
                  </a:cubicBezTo>
                  <a:cubicBezTo>
                    <a:pt x="800" y="48"/>
                    <a:pt x="800" y="49"/>
                    <a:pt x="799" y="50"/>
                  </a:cubicBezTo>
                  <a:cubicBezTo>
                    <a:pt x="798" y="50"/>
                    <a:pt x="798" y="51"/>
                    <a:pt x="797" y="52"/>
                  </a:cubicBezTo>
                  <a:cubicBezTo>
                    <a:pt x="797" y="51"/>
                    <a:pt x="796" y="51"/>
                    <a:pt x="795" y="50"/>
                  </a:cubicBezTo>
                  <a:cubicBezTo>
                    <a:pt x="795" y="50"/>
                    <a:pt x="793" y="48"/>
                    <a:pt x="793" y="48"/>
                  </a:cubicBezTo>
                  <a:cubicBezTo>
                    <a:pt x="792" y="49"/>
                    <a:pt x="792" y="50"/>
                    <a:pt x="791" y="51"/>
                  </a:cubicBezTo>
                  <a:cubicBezTo>
                    <a:pt x="793" y="52"/>
                    <a:pt x="794" y="53"/>
                    <a:pt x="796" y="54"/>
                  </a:cubicBezTo>
                  <a:cubicBezTo>
                    <a:pt x="796" y="55"/>
                    <a:pt x="797" y="55"/>
                    <a:pt x="798" y="56"/>
                  </a:cubicBezTo>
                  <a:cubicBezTo>
                    <a:pt x="799" y="56"/>
                    <a:pt x="799" y="57"/>
                    <a:pt x="800" y="58"/>
                  </a:cubicBezTo>
                  <a:cubicBezTo>
                    <a:pt x="800" y="58"/>
                    <a:pt x="802" y="59"/>
                    <a:pt x="802" y="59"/>
                  </a:cubicBezTo>
                  <a:cubicBezTo>
                    <a:pt x="802" y="59"/>
                    <a:pt x="804" y="57"/>
                    <a:pt x="804" y="57"/>
                  </a:cubicBezTo>
                  <a:cubicBezTo>
                    <a:pt x="804" y="57"/>
                    <a:pt x="806" y="58"/>
                    <a:pt x="806" y="59"/>
                  </a:cubicBezTo>
                  <a:cubicBezTo>
                    <a:pt x="806" y="59"/>
                    <a:pt x="805" y="61"/>
                    <a:pt x="805" y="61"/>
                  </a:cubicBezTo>
                  <a:cubicBezTo>
                    <a:pt x="804" y="61"/>
                    <a:pt x="803" y="63"/>
                    <a:pt x="803" y="63"/>
                  </a:cubicBezTo>
                  <a:cubicBezTo>
                    <a:pt x="802" y="63"/>
                    <a:pt x="801" y="62"/>
                    <a:pt x="801" y="61"/>
                  </a:cubicBezTo>
                  <a:cubicBezTo>
                    <a:pt x="800" y="62"/>
                    <a:pt x="799" y="63"/>
                    <a:pt x="799" y="64"/>
                  </a:cubicBezTo>
                  <a:cubicBezTo>
                    <a:pt x="799" y="64"/>
                    <a:pt x="797" y="66"/>
                    <a:pt x="797" y="66"/>
                  </a:cubicBezTo>
                  <a:cubicBezTo>
                    <a:pt x="796" y="66"/>
                    <a:pt x="796" y="64"/>
                    <a:pt x="795" y="64"/>
                  </a:cubicBezTo>
                  <a:cubicBezTo>
                    <a:pt x="795" y="64"/>
                    <a:pt x="793" y="67"/>
                    <a:pt x="793" y="66"/>
                  </a:cubicBezTo>
                  <a:cubicBezTo>
                    <a:pt x="793" y="66"/>
                    <a:pt x="791" y="65"/>
                    <a:pt x="791" y="65"/>
                  </a:cubicBezTo>
                  <a:cubicBezTo>
                    <a:pt x="791" y="64"/>
                    <a:pt x="793" y="63"/>
                    <a:pt x="793" y="63"/>
                  </a:cubicBezTo>
                  <a:cubicBezTo>
                    <a:pt x="793" y="62"/>
                    <a:pt x="795" y="60"/>
                    <a:pt x="794" y="60"/>
                  </a:cubicBezTo>
                  <a:cubicBezTo>
                    <a:pt x="794" y="60"/>
                    <a:pt x="792" y="59"/>
                    <a:pt x="792" y="59"/>
                  </a:cubicBezTo>
                  <a:cubicBezTo>
                    <a:pt x="792" y="59"/>
                    <a:pt x="791" y="61"/>
                    <a:pt x="791" y="61"/>
                  </a:cubicBezTo>
                  <a:cubicBezTo>
                    <a:pt x="790" y="61"/>
                    <a:pt x="789" y="60"/>
                    <a:pt x="788" y="59"/>
                  </a:cubicBezTo>
                  <a:cubicBezTo>
                    <a:pt x="788" y="59"/>
                    <a:pt x="786" y="58"/>
                    <a:pt x="786" y="57"/>
                  </a:cubicBezTo>
                  <a:cubicBezTo>
                    <a:pt x="786" y="57"/>
                    <a:pt x="788" y="55"/>
                    <a:pt x="788" y="55"/>
                  </a:cubicBezTo>
                  <a:cubicBezTo>
                    <a:pt x="788" y="54"/>
                    <a:pt x="789" y="54"/>
                    <a:pt x="789" y="53"/>
                  </a:cubicBezTo>
                  <a:cubicBezTo>
                    <a:pt x="790" y="52"/>
                    <a:pt x="791" y="51"/>
                    <a:pt x="791" y="51"/>
                  </a:cubicBezTo>
                  <a:cubicBezTo>
                    <a:pt x="791" y="50"/>
                    <a:pt x="789" y="49"/>
                    <a:pt x="789" y="49"/>
                  </a:cubicBezTo>
                  <a:cubicBezTo>
                    <a:pt x="789" y="48"/>
                    <a:pt x="791" y="47"/>
                    <a:pt x="791" y="47"/>
                  </a:cubicBezTo>
                  <a:cubicBezTo>
                    <a:pt x="791" y="46"/>
                    <a:pt x="788" y="46"/>
                    <a:pt x="788" y="45"/>
                  </a:cubicBezTo>
                  <a:cubicBezTo>
                    <a:pt x="788" y="46"/>
                    <a:pt x="787" y="47"/>
                    <a:pt x="787" y="47"/>
                  </a:cubicBezTo>
                  <a:cubicBezTo>
                    <a:pt x="786" y="48"/>
                    <a:pt x="785" y="49"/>
                    <a:pt x="785" y="50"/>
                  </a:cubicBezTo>
                  <a:cubicBezTo>
                    <a:pt x="785" y="50"/>
                    <a:pt x="787" y="51"/>
                    <a:pt x="787" y="51"/>
                  </a:cubicBezTo>
                  <a:cubicBezTo>
                    <a:pt x="787" y="52"/>
                    <a:pt x="786" y="53"/>
                    <a:pt x="786" y="53"/>
                  </a:cubicBezTo>
                  <a:cubicBezTo>
                    <a:pt x="785" y="54"/>
                    <a:pt x="784" y="52"/>
                    <a:pt x="783" y="52"/>
                  </a:cubicBezTo>
                  <a:cubicBezTo>
                    <a:pt x="782" y="53"/>
                    <a:pt x="781" y="55"/>
                    <a:pt x="780" y="56"/>
                  </a:cubicBezTo>
                  <a:cubicBezTo>
                    <a:pt x="778" y="55"/>
                    <a:pt x="777" y="54"/>
                    <a:pt x="775" y="53"/>
                  </a:cubicBezTo>
                  <a:cubicBezTo>
                    <a:pt x="777" y="51"/>
                    <a:pt x="778" y="50"/>
                    <a:pt x="779" y="48"/>
                  </a:cubicBezTo>
                  <a:cubicBezTo>
                    <a:pt x="779" y="48"/>
                    <a:pt x="780" y="50"/>
                    <a:pt x="781" y="50"/>
                  </a:cubicBezTo>
                  <a:cubicBezTo>
                    <a:pt x="781" y="50"/>
                    <a:pt x="783" y="48"/>
                    <a:pt x="783" y="48"/>
                  </a:cubicBezTo>
                  <a:cubicBezTo>
                    <a:pt x="783" y="48"/>
                    <a:pt x="781" y="46"/>
                    <a:pt x="781" y="46"/>
                  </a:cubicBezTo>
                  <a:cubicBezTo>
                    <a:pt x="780" y="46"/>
                    <a:pt x="782" y="44"/>
                    <a:pt x="782" y="44"/>
                  </a:cubicBezTo>
                  <a:cubicBezTo>
                    <a:pt x="782" y="43"/>
                    <a:pt x="780" y="43"/>
                    <a:pt x="780" y="42"/>
                  </a:cubicBezTo>
                  <a:cubicBezTo>
                    <a:pt x="779" y="44"/>
                    <a:pt x="778" y="45"/>
                    <a:pt x="777" y="47"/>
                  </a:cubicBezTo>
                  <a:cubicBezTo>
                    <a:pt x="776" y="47"/>
                    <a:pt x="776" y="48"/>
                    <a:pt x="775" y="49"/>
                  </a:cubicBezTo>
                  <a:cubicBezTo>
                    <a:pt x="775" y="49"/>
                    <a:pt x="773" y="47"/>
                    <a:pt x="773" y="47"/>
                  </a:cubicBezTo>
                  <a:cubicBezTo>
                    <a:pt x="772" y="47"/>
                    <a:pt x="771" y="49"/>
                    <a:pt x="771" y="49"/>
                  </a:cubicBezTo>
                  <a:cubicBezTo>
                    <a:pt x="771" y="50"/>
                    <a:pt x="770" y="52"/>
                    <a:pt x="769" y="52"/>
                  </a:cubicBezTo>
                  <a:cubicBezTo>
                    <a:pt x="769" y="52"/>
                    <a:pt x="767" y="50"/>
                    <a:pt x="767" y="50"/>
                  </a:cubicBezTo>
                  <a:cubicBezTo>
                    <a:pt x="767" y="50"/>
                    <a:pt x="765" y="48"/>
                    <a:pt x="765" y="48"/>
                  </a:cubicBezTo>
                  <a:cubicBezTo>
                    <a:pt x="765" y="48"/>
                    <a:pt x="763" y="50"/>
                    <a:pt x="763" y="50"/>
                  </a:cubicBezTo>
                  <a:cubicBezTo>
                    <a:pt x="763" y="51"/>
                    <a:pt x="765" y="52"/>
                    <a:pt x="765" y="52"/>
                  </a:cubicBezTo>
                  <a:cubicBezTo>
                    <a:pt x="765" y="53"/>
                    <a:pt x="764" y="54"/>
                    <a:pt x="764" y="54"/>
                  </a:cubicBezTo>
                  <a:cubicBezTo>
                    <a:pt x="763" y="55"/>
                    <a:pt x="763" y="56"/>
                    <a:pt x="762" y="57"/>
                  </a:cubicBezTo>
                  <a:cubicBezTo>
                    <a:pt x="762" y="57"/>
                    <a:pt x="760" y="55"/>
                    <a:pt x="760" y="55"/>
                  </a:cubicBezTo>
                  <a:cubicBezTo>
                    <a:pt x="759" y="55"/>
                    <a:pt x="758" y="57"/>
                    <a:pt x="758" y="57"/>
                  </a:cubicBezTo>
                  <a:cubicBezTo>
                    <a:pt x="758" y="58"/>
                    <a:pt x="756" y="59"/>
                    <a:pt x="756" y="59"/>
                  </a:cubicBezTo>
                  <a:cubicBezTo>
                    <a:pt x="756" y="60"/>
                    <a:pt x="759" y="61"/>
                    <a:pt x="758" y="61"/>
                  </a:cubicBezTo>
                  <a:cubicBezTo>
                    <a:pt x="758" y="62"/>
                    <a:pt x="757" y="63"/>
                    <a:pt x="757" y="63"/>
                  </a:cubicBezTo>
                  <a:cubicBezTo>
                    <a:pt x="756" y="64"/>
                    <a:pt x="756" y="65"/>
                    <a:pt x="755" y="66"/>
                  </a:cubicBezTo>
                  <a:cubicBezTo>
                    <a:pt x="755" y="66"/>
                    <a:pt x="753" y="64"/>
                    <a:pt x="753" y="64"/>
                  </a:cubicBezTo>
                  <a:cubicBezTo>
                    <a:pt x="753" y="64"/>
                    <a:pt x="754" y="62"/>
                    <a:pt x="755" y="62"/>
                  </a:cubicBezTo>
                  <a:cubicBezTo>
                    <a:pt x="755" y="61"/>
                    <a:pt x="756" y="60"/>
                    <a:pt x="756" y="59"/>
                  </a:cubicBezTo>
                  <a:cubicBezTo>
                    <a:pt x="756" y="59"/>
                    <a:pt x="754" y="58"/>
                    <a:pt x="754" y="58"/>
                  </a:cubicBezTo>
                  <a:cubicBezTo>
                    <a:pt x="754" y="57"/>
                    <a:pt x="756" y="56"/>
                    <a:pt x="756" y="55"/>
                  </a:cubicBezTo>
                  <a:cubicBezTo>
                    <a:pt x="756" y="55"/>
                    <a:pt x="754" y="54"/>
                    <a:pt x="753" y="54"/>
                  </a:cubicBezTo>
                  <a:cubicBezTo>
                    <a:pt x="753" y="53"/>
                    <a:pt x="752" y="53"/>
                    <a:pt x="751" y="52"/>
                  </a:cubicBezTo>
                  <a:cubicBezTo>
                    <a:pt x="751" y="53"/>
                    <a:pt x="749" y="54"/>
                    <a:pt x="750" y="54"/>
                  </a:cubicBezTo>
                  <a:cubicBezTo>
                    <a:pt x="750" y="55"/>
                    <a:pt x="752" y="55"/>
                    <a:pt x="752" y="56"/>
                  </a:cubicBezTo>
                  <a:cubicBezTo>
                    <a:pt x="752" y="56"/>
                    <a:pt x="750" y="58"/>
                    <a:pt x="750" y="58"/>
                  </a:cubicBezTo>
                  <a:cubicBezTo>
                    <a:pt x="750" y="58"/>
                    <a:pt x="748" y="56"/>
                    <a:pt x="748" y="57"/>
                  </a:cubicBezTo>
                  <a:cubicBezTo>
                    <a:pt x="747" y="57"/>
                    <a:pt x="747" y="59"/>
                    <a:pt x="746" y="59"/>
                  </a:cubicBezTo>
                  <a:cubicBezTo>
                    <a:pt x="747" y="59"/>
                    <a:pt x="748" y="61"/>
                    <a:pt x="748" y="60"/>
                  </a:cubicBezTo>
                  <a:cubicBezTo>
                    <a:pt x="748" y="61"/>
                    <a:pt x="747" y="63"/>
                    <a:pt x="747" y="63"/>
                  </a:cubicBezTo>
                  <a:cubicBezTo>
                    <a:pt x="746" y="63"/>
                    <a:pt x="745" y="61"/>
                    <a:pt x="744" y="61"/>
                  </a:cubicBezTo>
                  <a:cubicBezTo>
                    <a:pt x="744" y="61"/>
                    <a:pt x="742" y="60"/>
                    <a:pt x="742" y="59"/>
                  </a:cubicBezTo>
                  <a:cubicBezTo>
                    <a:pt x="742" y="59"/>
                    <a:pt x="744" y="58"/>
                    <a:pt x="744" y="57"/>
                  </a:cubicBezTo>
                  <a:cubicBezTo>
                    <a:pt x="744" y="56"/>
                    <a:pt x="742" y="56"/>
                    <a:pt x="742" y="55"/>
                  </a:cubicBezTo>
                  <a:cubicBezTo>
                    <a:pt x="742" y="55"/>
                    <a:pt x="744" y="54"/>
                    <a:pt x="743" y="53"/>
                  </a:cubicBezTo>
                  <a:cubicBezTo>
                    <a:pt x="743" y="52"/>
                    <a:pt x="742" y="52"/>
                    <a:pt x="741" y="51"/>
                  </a:cubicBezTo>
                  <a:cubicBezTo>
                    <a:pt x="740" y="53"/>
                    <a:pt x="739" y="54"/>
                    <a:pt x="738" y="56"/>
                  </a:cubicBezTo>
                  <a:cubicBezTo>
                    <a:pt x="737" y="57"/>
                    <a:pt x="736" y="57"/>
                    <a:pt x="736" y="58"/>
                  </a:cubicBezTo>
                  <a:cubicBezTo>
                    <a:pt x="736" y="58"/>
                    <a:pt x="738" y="59"/>
                    <a:pt x="738" y="60"/>
                  </a:cubicBezTo>
                  <a:cubicBezTo>
                    <a:pt x="738" y="60"/>
                    <a:pt x="737" y="62"/>
                    <a:pt x="737" y="62"/>
                  </a:cubicBezTo>
                  <a:cubicBezTo>
                    <a:pt x="736" y="63"/>
                    <a:pt x="735" y="64"/>
                    <a:pt x="735" y="64"/>
                  </a:cubicBezTo>
                  <a:cubicBezTo>
                    <a:pt x="732" y="62"/>
                    <a:pt x="729" y="60"/>
                    <a:pt x="726" y="57"/>
                  </a:cubicBezTo>
                  <a:cubicBezTo>
                    <a:pt x="727" y="57"/>
                    <a:pt x="727" y="55"/>
                    <a:pt x="728" y="55"/>
                  </a:cubicBezTo>
                  <a:cubicBezTo>
                    <a:pt x="728" y="55"/>
                    <a:pt x="729" y="57"/>
                    <a:pt x="730" y="57"/>
                  </a:cubicBezTo>
                  <a:cubicBezTo>
                    <a:pt x="730" y="57"/>
                    <a:pt x="731" y="55"/>
                    <a:pt x="732" y="55"/>
                  </a:cubicBezTo>
                  <a:cubicBezTo>
                    <a:pt x="732" y="54"/>
                    <a:pt x="733" y="53"/>
                    <a:pt x="733" y="52"/>
                  </a:cubicBezTo>
                  <a:cubicBezTo>
                    <a:pt x="734" y="52"/>
                    <a:pt x="734" y="51"/>
                    <a:pt x="735" y="50"/>
                  </a:cubicBezTo>
                  <a:cubicBezTo>
                    <a:pt x="735" y="50"/>
                    <a:pt x="737" y="49"/>
                    <a:pt x="737" y="48"/>
                  </a:cubicBezTo>
                  <a:cubicBezTo>
                    <a:pt x="737" y="48"/>
                    <a:pt x="735" y="47"/>
                    <a:pt x="734" y="46"/>
                  </a:cubicBezTo>
                  <a:cubicBezTo>
                    <a:pt x="734" y="47"/>
                    <a:pt x="733" y="48"/>
                    <a:pt x="733" y="49"/>
                  </a:cubicBezTo>
                  <a:cubicBezTo>
                    <a:pt x="733" y="49"/>
                    <a:pt x="731" y="51"/>
                    <a:pt x="731" y="51"/>
                  </a:cubicBezTo>
                  <a:cubicBezTo>
                    <a:pt x="731" y="51"/>
                    <a:pt x="729" y="49"/>
                    <a:pt x="729" y="49"/>
                  </a:cubicBezTo>
                  <a:cubicBezTo>
                    <a:pt x="729" y="49"/>
                    <a:pt x="731" y="47"/>
                    <a:pt x="731" y="47"/>
                  </a:cubicBezTo>
                  <a:cubicBezTo>
                    <a:pt x="730" y="47"/>
                    <a:pt x="729" y="45"/>
                    <a:pt x="728" y="45"/>
                  </a:cubicBezTo>
                  <a:cubicBezTo>
                    <a:pt x="728" y="45"/>
                    <a:pt x="727" y="47"/>
                    <a:pt x="727" y="47"/>
                  </a:cubicBezTo>
                  <a:cubicBezTo>
                    <a:pt x="726" y="47"/>
                    <a:pt x="725" y="46"/>
                    <a:pt x="724" y="46"/>
                  </a:cubicBezTo>
                  <a:cubicBezTo>
                    <a:pt x="724" y="46"/>
                    <a:pt x="723" y="44"/>
                    <a:pt x="722" y="44"/>
                  </a:cubicBezTo>
                  <a:cubicBezTo>
                    <a:pt x="722" y="44"/>
                    <a:pt x="721" y="46"/>
                    <a:pt x="720" y="46"/>
                  </a:cubicBezTo>
                  <a:cubicBezTo>
                    <a:pt x="720" y="46"/>
                    <a:pt x="719" y="44"/>
                    <a:pt x="718" y="44"/>
                  </a:cubicBezTo>
                  <a:cubicBezTo>
                    <a:pt x="718" y="45"/>
                    <a:pt x="717" y="47"/>
                    <a:pt x="716" y="47"/>
                  </a:cubicBezTo>
                  <a:cubicBezTo>
                    <a:pt x="716" y="47"/>
                    <a:pt x="715" y="45"/>
                    <a:pt x="714" y="45"/>
                  </a:cubicBezTo>
                  <a:cubicBezTo>
                    <a:pt x="714" y="45"/>
                    <a:pt x="713" y="47"/>
                    <a:pt x="713" y="47"/>
                  </a:cubicBezTo>
                  <a:cubicBezTo>
                    <a:pt x="713" y="48"/>
                    <a:pt x="715" y="48"/>
                    <a:pt x="715" y="49"/>
                  </a:cubicBezTo>
                  <a:cubicBezTo>
                    <a:pt x="715" y="50"/>
                    <a:pt x="713" y="50"/>
                    <a:pt x="713" y="51"/>
                  </a:cubicBezTo>
                  <a:cubicBezTo>
                    <a:pt x="715" y="52"/>
                    <a:pt x="716" y="53"/>
                    <a:pt x="718" y="55"/>
                  </a:cubicBezTo>
                  <a:cubicBezTo>
                    <a:pt x="718" y="55"/>
                    <a:pt x="719" y="56"/>
                    <a:pt x="720" y="56"/>
                  </a:cubicBezTo>
                  <a:cubicBezTo>
                    <a:pt x="719" y="58"/>
                    <a:pt x="717" y="59"/>
                    <a:pt x="716" y="61"/>
                  </a:cubicBezTo>
                  <a:cubicBezTo>
                    <a:pt x="715" y="60"/>
                    <a:pt x="713" y="58"/>
                    <a:pt x="712" y="57"/>
                  </a:cubicBezTo>
                  <a:cubicBezTo>
                    <a:pt x="712" y="57"/>
                    <a:pt x="714" y="56"/>
                    <a:pt x="714" y="55"/>
                  </a:cubicBezTo>
                  <a:cubicBezTo>
                    <a:pt x="714" y="55"/>
                    <a:pt x="712" y="54"/>
                    <a:pt x="711" y="53"/>
                  </a:cubicBezTo>
                  <a:cubicBezTo>
                    <a:pt x="711" y="53"/>
                    <a:pt x="710" y="52"/>
                    <a:pt x="709" y="52"/>
                  </a:cubicBezTo>
                  <a:cubicBezTo>
                    <a:pt x="708" y="53"/>
                    <a:pt x="707" y="55"/>
                    <a:pt x="706" y="56"/>
                  </a:cubicBezTo>
                  <a:cubicBezTo>
                    <a:pt x="705" y="57"/>
                    <a:pt x="705" y="58"/>
                    <a:pt x="704" y="58"/>
                  </a:cubicBezTo>
                  <a:cubicBezTo>
                    <a:pt x="704" y="58"/>
                    <a:pt x="702" y="57"/>
                    <a:pt x="702" y="57"/>
                  </a:cubicBezTo>
                  <a:cubicBezTo>
                    <a:pt x="702" y="56"/>
                    <a:pt x="700" y="55"/>
                    <a:pt x="700" y="55"/>
                  </a:cubicBezTo>
                  <a:cubicBezTo>
                    <a:pt x="699" y="55"/>
                    <a:pt x="698" y="57"/>
                    <a:pt x="698" y="57"/>
                  </a:cubicBezTo>
                  <a:cubicBezTo>
                    <a:pt x="698" y="57"/>
                    <a:pt x="696" y="56"/>
                    <a:pt x="696" y="56"/>
                  </a:cubicBezTo>
                  <a:cubicBezTo>
                    <a:pt x="696" y="55"/>
                    <a:pt x="697" y="53"/>
                    <a:pt x="697" y="53"/>
                  </a:cubicBezTo>
                  <a:cubicBezTo>
                    <a:pt x="698" y="53"/>
                    <a:pt x="699" y="55"/>
                    <a:pt x="700" y="55"/>
                  </a:cubicBezTo>
                  <a:cubicBezTo>
                    <a:pt x="700" y="54"/>
                    <a:pt x="701" y="53"/>
                    <a:pt x="701" y="53"/>
                  </a:cubicBezTo>
                  <a:cubicBezTo>
                    <a:pt x="701" y="52"/>
                    <a:pt x="699" y="51"/>
                    <a:pt x="699" y="51"/>
                  </a:cubicBezTo>
                  <a:cubicBezTo>
                    <a:pt x="699" y="50"/>
                    <a:pt x="697" y="50"/>
                    <a:pt x="697" y="49"/>
                  </a:cubicBezTo>
                  <a:cubicBezTo>
                    <a:pt x="696" y="49"/>
                    <a:pt x="695" y="48"/>
                    <a:pt x="695" y="48"/>
                  </a:cubicBezTo>
                  <a:cubicBezTo>
                    <a:pt x="694" y="47"/>
                    <a:pt x="693" y="47"/>
                    <a:pt x="692" y="46"/>
                  </a:cubicBezTo>
                  <a:cubicBezTo>
                    <a:pt x="692" y="47"/>
                    <a:pt x="691" y="47"/>
                    <a:pt x="691" y="48"/>
                  </a:cubicBezTo>
                  <a:cubicBezTo>
                    <a:pt x="690" y="48"/>
                    <a:pt x="689" y="50"/>
                    <a:pt x="689" y="50"/>
                  </a:cubicBezTo>
                  <a:cubicBezTo>
                    <a:pt x="689" y="51"/>
                    <a:pt x="691" y="52"/>
                    <a:pt x="691" y="52"/>
                  </a:cubicBezTo>
                  <a:cubicBezTo>
                    <a:pt x="691" y="52"/>
                    <a:pt x="690" y="54"/>
                    <a:pt x="689" y="54"/>
                  </a:cubicBezTo>
                  <a:cubicBezTo>
                    <a:pt x="689" y="54"/>
                    <a:pt x="688" y="53"/>
                    <a:pt x="687" y="53"/>
                  </a:cubicBezTo>
                  <a:cubicBezTo>
                    <a:pt x="686" y="52"/>
                    <a:pt x="686" y="51"/>
                    <a:pt x="685" y="51"/>
                  </a:cubicBezTo>
                  <a:cubicBezTo>
                    <a:pt x="685" y="51"/>
                    <a:pt x="683" y="49"/>
                    <a:pt x="683" y="49"/>
                  </a:cubicBezTo>
                  <a:cubicBezTo>
                    <a:pt x="682" y="49"/>
                    <a:pt x="681" y="51"/>
                    <a:pt x="681" y="51"/>
                  </a:cubicBezTo>
                  <a:cubicBezTo>
                    <a:pt x="680" y="52"/>
                    <a:pt x="680" y="53"/>
                    <a:pt x="679" y="54"/>
                  </a:cubicBezTo>
                  <a:cubicBezTo>
                    <a:pt x="679" y="54"/>
                    <a:pt x="678" y="56"/>
                    <a:pt x="678" y="56"/>
                  </a:cubicBezTo>
                  <a:cubicBezTo>
                    <a:pt x="677" y="56"/>
                    <a:pt x="676" y="54"/>
                    <a:pt x="675" y="54"/>
                  </a:cubicBezTo>
                  <a:cubicBezTo>
                    <a:pt x="675" y="54"/>
                    <a:pt x="674" y="53"/>
                    <a:pt x="673" y="53"/>
                  </a:cubicBezTo>
                  <a:cubicBezTo>
                    <a:pt x="673" y="52"/>
                    <a:pt x="672" y="55"/>
                    <a:pt x="671" y="55"/>
                  </a:cubicBezTo>
                  <a:cubicBezTo>
                    <a:pt x="671" y="55"/>
                    <a:pt x="670" y="53"/>
                    <a:pt x="669" y="53"/>
                  </a:cubicBezTo>
                  <a:cubicBezTo>
                    <a:pt x="669" y="54"/>
                    <a:pt x="668" y="55"/>
                    <a:pt x="668" y="55"/>
                  </a:cubicBezTo>
                  <a:cubicBezTo>
                    <a:pt x="668" y="55"/>
                    <a:pt x="665" y="54"/>
                    <a:pt x="665" y="54"/>
                  </a:cubicBezTo>
                  <a:cubicBezTo>
                    <a:pt x="665" y="53"/>
                    <a:pt x="667" y="52"/>
                    <a:pt x="667" y="51"/>
                  </a:cubicBezTo>
                  <a:cubicBezTo>
                    <a:pt x="667" y="51"/>
                    <a:pt x="668" y="50"/>
                    <a:pt x="669" y="49"/>
                  </a:cubicBezTo>
                  <a:cubicBezTo>
                    <a:pt x="669" y="49"/>
                    <a:pt x="670" y="47"/>
                    <a:pt x="670" y="47"/>
                  </a:cubicBezTo>
                  <a:cubicBezTo>
                    <a:pt x="670" y="46"/>
                    <a:pt x="668" y="46"/>
                    <a:pt x="668" y="45"/>
                  </a:cubicBezTo>
                  <a:cubicBezTo>
                    <a:pt x="668" y="45"/>
                    <a:pt x="670" y="43"/>
                    <a:pt x="670" y="43"/>
                  </a:cubicBezTo>
                  <a:cubicBezTo>
                    <a:pt x="670" y="42"/>
                    <a:pt x="668" y="42"/>
                    <a:pt x="668" y="41"/>
                  </a:cubicBezTo>
                  <a:cubicBezTo>
                    <a:pt x="668" y="41"/>
                    <a:pt x="666" y="40"/>
                    <a:pt x="665" y="40"/>
                  </a:cubicBezTo>
                  <a:cubicBezTo>
                    <a:pt x="665" y="40"/>
                    <a:pt x="664" y="41"/>
                    <a:pt x="664" y="42"/>
                  </a:cubicBezTo>
                  <a:cubicBezTo>
                    <a:pt x="664" y="42"/>
                    <a:pt x="666" y="43"/>
                    <a:pt x="666" y="43"/>
                  </a:cubicBezTo>
                  <a:cubicBezTo>
                    <a:pt x="666" y="44"/>
                    <a:pt x="665" y="45"/>
                    <a:pt x="664" y="46"/>
                  </a:cubicBezTo>
                  <a:cubicBezTo>
                    <a:pt x="664" y="46"/>
                    <a:pt x="663" y="47"/>
                    <a:pt x="663" y="48"/>
                  </a:cubicBezTo>
                  <a:cubicBezTo>
                    <a:pt x="662" y="48"/>
                    <a:pt x="665" y="49"/>
                    <a:pt x="665" y="50"/>
                  </a:cubicBezTo>
                  <a:cubicBezTo>
                    <a:pt x="665" y="50"/>
                    <a:pt x="663" y="51"/>
                    <a:pt x="663" y="52"/>
                  </a:cubicBezTo>
                  <a:cubicBezTo>
                    <a:pt x="663" y="53"/>
                    <a:pt x="661" y="53"/>
                    <a:pt x="661" y="54"/>
                  </a:cubicBezTo>
                  <a:cubicBezTo>
                    <a:pt x="661" y="55"/>
                    <a:pt x="663" y="55"/>
                    <a:pt x="664" y="56"/>
                  </a:cubicBezTo>
                  <a:cubicBezTo>
                    <a:pt x="662" y="57"/>
                    <a:pt x="661" y="59"/>
                    <a:pt x="660" y="60"/>
                  </a:cubicBezTo>
                  <a:cubicBezTo>
                    <a:pt x="660" y="61"/>
                    <a:pt x="659" y="62"/>
                    <a:pt x="659" y="63"/>
                  </a:cubicBezTo>
                  <a:cubicBezTo>
                    <a:pt x="657" y="61"/>
                    <a:pt x="656" y="60"/>
                    <a:pt x="654" y="59"/>
                  </a:cubicBezTo>
                  <a:cubicBezTo>
                    <a:pt x="655" y="58"/>
                    <a:pt x="655" y="58"/>
                    <a:pt x="656" y="57"/>
                  </a:cubicBezTo>
                  <a:cubicBezTo>
                    <a:pt x="656" y="56"/>
                    <a:pt x="657" y="55"/>
                    <a:pt x="657" y="55"/>
                  </a:cubicBezTo>
                  <a:cubicBezTo>
                    <a:pt x="657" y="54"/>
                    <a:pt x="655" y="53"/>
                    <a:pt x="655" y="53"/>
                  </a:cubicBezTo>
                  <a:cubicBezTo>
                    <a:pt x="655" y="53"/>
                    <a:pt x="653" y="52"/>
                    <a:pt x="653" y="51"/>
                  </a:cubicBezTo>
                  <a:cubicBezTo>
                    <a:pt x="653" y="51"/>
                    <a:pt x="655" y="50"/>
                    <a:pt x="655" y="49"/>
                  </a:cubicBezTo>
                  <a:cubicBezTo>
                    <a:pt x="654" y="48"/>
                    <a:pt x="653" y="48"/>
                    <a:pt x="652" y="47"/>
                  </a:cubicBezTo>
                  <a:cubicBezTo>
                    <a:pt x="652" y="47"/>
                    <a:pt x="651" y="46"/>
                    <a:pt x="650" y="46"/>
                  </a:cubicBezTo>
                  <a:cubicBezTo>
                    <a:pt x="650" y="46"/>
                    <a:pt x="649" y="47"/>
                    <a:pt x="649" y="48"/>
                  </a:cubicBezTo>
                  <a:cubicBezTo>
                    <a:pt x="648" y="48"/>
                    <a:pt x="647" y="50"/>
                    <a:pt x="647" y="50"/>
                  </a:cubicBezTo>
                  <a:cubicBezTo>
                    <a:pt x="647" y="50"/>
                    <a:pt x="649" y="51"/>
                    <a:pt x="649" y="52"/>
                  </a:cubicBezTo>
                  <a:cubicBezTo>
                    <a:pt x="649" y="52"/>
                    <a:pt x="648" y="53"/>
                    <a:pt x="647" y="54"/>
                  </a:cubicBezTo>
                  <a:cubicBezTo>
                    <a:pt x="647" y="54"/>
                    <a:pt x="646" y="56"/>
                    <a:pt x="646" y="56"/>
                  </a:cubicBezTo>
                  <a:cubicBezTo>
                    <a:pt x="646" y="57"/>
                    <a:pt x="648" y="57"/>
                    <a:pt x="648" y="58"/>
                  </a:cubicBezTo>
                  <a:cubicBezTo>
                    <a:pt x="648" y="59"/>
                    <a:pt x="646" y="59"/>
                    <a:pt x="646" y="60"/>
                  </a:cubicBezTo>
                  <a:cubicBezTo>
                    <a:pt x="646" y="60"/>
                    <a:pt x="644" y="59"/>
                    <a:pt x="644" y="58"/>
                  </a:cubicBezTo>
                  <a:cubicBezTo>
                    <a:pt x="644" y="58"/>
                    <a:pt x="646" y="57"/>
                    <a:pt x="646" y="56"/>
                  </a:cubicBezTo>
                  <a:cubicBezTo>
                    <a:pt x="645" y="56"/>
                    <a:pt x="644" y="55"/>
                    <a:pt x="643" y="55"/>
                  </a:cubicBezTo>
                  <a:cubicBezTo>
                    <a:pt x="643" y="54"/>
                    <a:pt x="642" y="53"/>
                    <a:pt x="641" y="53"/>
                  </a:cubicBezTo>
                  <a:cubicBezTo>
                    <a:pt x="641" y="53"/>
                    <a:pt x="639" y="51"/>
                    <a:pt x="639" y="51"/>
                  </a:cubicBezTo>
                  <a:cubicBezTo>
                    <a:pt x="638" y="51"/>
                    <a:pt x="638" y="53"/>
                    <a:pt x="637" y="53"/>
                  </a:cubicBezTo>
                  <a:cubicBezTo>
                    <a:pt x="637" y="53"/>
                    <a:pt x="636" y="51"/>
                    <a:pt x="635" y="52"/>
                  </a:cubicBezTo>
                  <a:cubicBezTo>
                    <a:pt x="634" y="52"/>
                    <a:pt x="634" y="54"/>
                    <a:pt x="633" y="54"/>
                  </a:cubicBezTo>
                  <a:cubicBezTo>
                    <a:pt x="634" y="55"/>
                    <a:pt x="635" y="55"/>
                    <a:pt x="636" y="56"/>
                  </a:cubicBezTo>
                  <a:cubicBezTo>
                    <a:pt x="636" y="56"/>
                    <a:pt x="634" y="57"/>
                    <a:pt x="634" y="58"/>
                  </a:cubicBezTo>
                  <a:cubicBezTo>
                    <a:pt x="633" y="58"/>
                    <a:pt x="632" y="59"/>
                    <a:pt x="632" y="60"/>
                  </a:cubicBezTo>
                  <a:cubicBezTo>
                    <a:pt x="632" y="60"/>
                    <a:pt x="634" y="61"/>
                    <a:pt x="634" y="62"/>
                  </a:cubicBezTo>
                  <a:cubicBezTo>
                    <a:pt x="634" y="62"/>
                    <a:pt x="633" y="64"/>
                    <a:pt x="633" y="64"/>
                  </a:cubicBezTo>
                  <a:cubicBezTo>
                    <a:pt x="632" y="65"/>
                    <a:pt x="631" y="65"/>
                    <a:pt x="631" y="66"/>
                  </a:cubicBezTo>
                  <a:cubicBezTo>
                    <a:pt x="631" y="66"/>
                    <a:pt x="629" y="65"/>
                    <a:pt x="629" y="64"/>
                  </a:cubicBezTo>
                  <a:cubicBezTo>
                    <a:pt x="629" y="64"/>
                    <a:pt x="631" y="63"/>
                    <a:pt x="630" y="62"/>
                  </a:cubicBezTo>
                  <a:cubicBezTo>
                    <a:pt x="630" y="62"/>
                    <a:pt x="628" y="61"/>
                    <a:pt x="628" y="61"/>
                  </a:cubicBezTo>
                  <a:cubicBezTo>
                    <a:pt x="628" y="60"/>
                    <a:pt x="626" y="60"/>
                    <a:pt x="626" y="59"/>
                  </a:cubicBezTo>
                  <a:cubicBezTo>
                    <a:pt x="626" y="58"/>
                    <a:pt x="628" y="57"/>
                    <a:pt x="628" y="57"/>
                  </a:cubicBezTo>
                  <a:cubicBezTo>
                    <a:pt x="628" y="56"/>
                    <a:pt x="629" y="55"/>
                    <a:pt x="629" y="54"/>
                  </a:cubicBezTo>
                  <a:cubicBezTo>
                    <a:pt x="629" y="54"/>
                    <a:pt x="627" y="53"/>
                    <a:pt x="627" y="53"/>
                  </a:cubicBezTo>
                  <a:cubicBezTo>
                    <a:pt x="627" y="52"/>
                    <a:pt x="629" y="51"/>
                    <a:pt x="629" y="50"/>
                  </a:cubicBezTo>
                  <a:cubicBezTo>
                    <a:pt x="629" y="50"/>
                    <a:pt x="627" y="49"/>
                    <a:pt x="627" y="49"/>
                  </a:cubicBezTo>
                  <a:cubicBezTo>
                    <a:pt x="626" y="48"/>
                    <a:pt x="625" y="48"/>
                    <a:pt x="624" y="47"/>
                  </a:cubicBezTo>
                  <a:cubicBezTo>
                    <a:pt x="624" y="48"/>
                    <a:pt x="623" y="49"/>
                    <a:pt x="623" y="49"/>
                  </a:cubicBezTo>
                  <a:cubicBezTo>
                    <a:pt x="623" y="50"/>
                    <a:pt x="625" y="51"/>
                    <a:pt x="625" y="51"/>
                  </a:cubicBezTo>
                  <a:cubicBezTo>
                    <a:pt x="625" y="52"/>
                    <a:pt x="624" y="53"/>
                    <a:pt x="623" y="53"/>
                  </a:cubicBezTo>
                  <a:cubicBezTo>
                    <a:pt x="623" y="54"/>
                    <a:pt x="622" y="55"/>
                    <a:pt x="621" y="55"/>
                  </a:cubicBezTo>
                  <a:cubicBezTo>
                    <a:pt x="621" y="56"/>
                    <a:pt x="624" y="57"/>
                    <a:pt x="624" y="57"/>
                  </a:cubicBezTo>
                  <a:cubicBezTo>
                    <a:pt x="624" y="58"/>
                    <a:pt x="622" y="59"/>
                    <a:pt x="622" y="59"/>
                  </a:cubicBezTo>
                  <a:cubicBezTo>
                    <a:pt x="622" y="60"/>
                    <a:pt x="621" y="61"/>
                    <a:pt x="620" y="62"/>
                  </a:cubicBezTo>
                  <a:cubicBezTo>
                    <a:pt x="620" y="62"/>
                    <a:pt x="618" y="60"/>
                    <a:pt x="618" y="60"/>
                  </a:cubicBezTo>
                  <a:cubicBezTo>
                    <a:pt x="618" y="60"/>
                    <a:pt x="620" y="58"/>
                    <a:pt x="620" y="58"/>
                  </a:cubicBezTo>
                  <a:cubicBezTo>
                    <a:pt x="619" y="57"/>
                    <a:pt x="618" y="56"/>
                    <a:pt x="618" y="56"/>
                  </a:cubicBezTo>
                  <a:cubicBezTo>
                    <a:pt x="617" y="56"/>
                    <a:pt x="616" y="54"/>
                    <a:pt x="615" y="54"/>
                  </a:cubicBezTo>
                  <a:cubicBezTo>
                    <a:pt x="615" y="54"/>
                    <a:pt x="614" y="56"/>
                    <a:pt x="614" y="57"/>
                  </a:cubicBezTo>
                  <a:cubicBezTo>
                    <a:pt x="613" y="57"/>
                    <a:pt x="612" y="58"/>
                    <a:pt x="612" y="59"/>
                  </a:cubicBezTo>
                  <a:cubicBezTo>
                    <a:pt x="612" y="59"/>
                    <a:pt x="614" y="60"/>
                    <a:pt x="614" y="60"/>
                  </a:cubicBezTo>
                  <a:cubicBezTo>
                    <a:pt x="614" y="61"/>
                    <a:pt x="616" y="62"/>
                    <a:pt x="616" y="62"/>
                  </a:cubicBezTo>
                  <a:cubicBezTo>
                    <a:pt x="616" y="62"/>
                    <a:pt x="615" y="64"/>
                    <a:pt x="615" y="64"/>
                  </a:cubicBezTo>
                  <a:cubicBezTo>
                    <a:pt x="614" y="64"/>
                    <a:pt x="613" y="62"/>
                    <a:pt x="612" y="63"/>
                  </a:cubicBezTo>
                  <a:cubicBezTo>
                    <a:pt x="612" y="63"/>
                    <a:pt x="611" y="65"/>
                    <a:pt x="611" y="65"/>
                  </a:cubicBezTo>
                  <a:cubicBezTo>
                    <a:pt x="610" y="64"/>
                    <a:pt x="609" y="64"/>
                    <a:pt x="609" y="63"/>
                  </a:cubicBezTo>
                  <a:cubicBezTo>
                    <a:pt x="608" y="63"/>
                    <a:pt x="606" y="62"/>
                    <a:pt x="606" y="62"/>
                  </a:cubicBezTo>
                  <a:cubicBezTo>
                    <a:pt x="606" y="61"/>
                    <a:pt x="608" y="60"/>
                    <a:pt x="608" y="59"/>
                  </a:cubicBezTo>
                  <a:cubicBezTo>
                    <a:pt x="608" y="59"/>
                    <a:pt x="606" y="58"/>
                    <a:pt x="606" y="58"/>
                  </a:cubicBezTo>
                  <a:cubicBezTo>
                    <a:pt x="606" y="57"/>
                    <a:pt x="608" y="56"/>
                    <a:pt x="607" y="55"/>
                  </a:cubicBezTo>
                  <a:cubicBezTo>
                    <a:pt x="607" y="55"/>
                    <a:pt x="605" y="54"/>
                    <a:pt x="605" y="54"/>
                  </a:cubicBezTo>
                  <a:cubicBezTo>
                    <a:pt x="605" y="53"/>
                    <a:pt x="607" y="52"/>
                    <a:pt x="607" y="51"/>
                  </a:cubicBezTo>
                  <a:cubicBezTo>
                    <a:pt x="607" y="51"/>
                    <a:pt x="609" y="49"/>
                    <a:pt x="609" y="49"/>
                  </a:cubicBezTo>
                  <a:cubicBezTo>
                    <a:pt x="609" y="49"/>
                    <a:pt x="606" y="48"/>
                    <a:pt x="606" y="47"/>
                  </a:cubicBezTo>
                  <a:cubicBezTo>
                    <a:pt x="607" y="47"/>
                    <a:pt x="608" y="46"/>
                    <a:pt x="608" y="45"/>
                  </a:cubicBezTo>
                  <a:cubicBezTo>
                    <a:pt x="609" y="44"/>
                    <a:pt x="609" y="44"/>
                    <a:pt x="610" y="43"/>
                  </a:cubicBezTo>
                  <a:cubicBezTo>
                    <a:pt x="609" y="43"/>
                    <a:pt x="608" y="41"/>
                    <a:pt x="608" y="41"/>
                  </a:cubicBezTo>
                  <a:cubicBezTo>
                    <a:pt x="607" y="41"/>
                    <a:pt x="607" y="43"/>
                    <a:pt x="606" y="44"/>
                  </a:cubicBezTo>
                  <a:cubicBezTo>
                    <a:pt x="605" y="44"/>
                    <a:pt x="604" y="42"/>
                    <a:pt x="604" y="42"/>
                  </a:cubicBezTo>
                  <a:cubicBezTo>
                    <a:pt x="603" y="42"/>
                    <a:pt x="602" y="44"/>
                    <a:pt x="602" y="44"/>
                  </a:cubicBezTo>
                  <a:cubicBezTo>
                    <a:pt x="602" y="44"/>
                    <a:pt x="604" y="46"/>
                    <a:pt x="604" y="46"/>
                  </a:cubicBezTo>
                  <a:cubicBezTo>
                    <a:pt x="604" y="46"/>
                    <a:pt x="603" y="48"/>
                    <a:pt x="602" y="48"/>
                  </a:cubicBezTo>
                  <a:cubicBezTo>
                    <a:pt x="602" y="49"/>
                    <a:pt x="601" y="50"/>
                    <a:pt x="601" y="50"/>
                  </a:cubicBezTo>
                  <a:cubicBezTo>
                    <a:pt x="600" y="51"/>
                    <a:pt x="600" y="52"/>
                    <a:pt x="599" y="52"/>
                  </a:cubicBezTo>
                  <a:cubicBezTo>
                    <a:pt x="599" y="53"/>
                    <a:pt x="597" y="51"/>
                    <a:pt x="597" y="51"/>
                  </a:cubicBezTo>
                  <a:cubicBezTo>
                    <a:pt x="596" y="51"/>
                    <a:pt x="596" y="53"/>
                    <a:pt x="595" y="53"/>
                  </a:cubicBezTo>
                  <a:cubicBezTo>
                    <a:pt x="594" y="53"/>
                    <a:pt x="594" y="55"/>
                    <a:pt x="593" y="55"/>
                  </a:cubicBezTo>
                  <a:cubicBezTo>
                    <a:pt x="593" y="55"/>
                    <a:pt x="591" y="53"/>
                    <a:pt x="591" y="54"/>
                  </a:cubicBezTo>
                  <a:cubicBezTo>
                    <a:pt x="591" y="54"/>
                    <a:pt x="590" y="55"/>
                    <a:pt x="589" y="56"/>
                  </a:cubicBezTo>
                  <a:cubicBezTo>
                    <a:pt x="589" y="56"/>
                    <a:pt x="588" y="57"/>
                    <a:pt x="588" y="58"/>
                  </a:cubicBezTo>
                  <a:cubicBezTo>
                    <a:pt x="587" y="59"/>
                    <a:pt x="587" y="59"/>
                    <a:pt x="586" y="60"/>
                  </a:cubicBezTo>
                  <a:cubicBezTo>
                    <a:pt x="586" y="61"/>
                    <a:pt x="585" y="62"/>
                    <a:pt x="584" y="62"/>
                  </a:cubicBezTo>
                  <a:cubicBezTo>
                    <a:pt x="584" y="62"/>
                    <a:pt x="586" y="64"/>
                    <a:pt x="587" y="64"/>
                  </a:cubicBezTo>
                  <a:cubicBezTo>
                    <a:pt x="587" y="64"/>
                    <a:pt x="588" y="62"/>
                    <a:pt x="588" y="62"/>
                  </a:cubicBezTo>
                  <a:cubicBezTo>
                    <a:pt x="588" y="62"/>
                    <a:pt x="590" y="63"/>
                    <a:pt x="591" y="64"/>
                  </a:cubicBezTo>
                  <a:cubicBezTo>
                    <a:pt x="591" y="64"/>
                    <a:pt x="589" y="66"/>
                    <a:pt x="589" y="66"/>
                  </a:cubicBezTo>
                  <a:cubicBezTo>
                    <a:pt x="589" y="66"/>
                    <a:pt x="587" y="64"/>
                    <a:pt x="587" y="64"/>
                  </a:cubicBezTo>
                  <a:cubicBezTo>
                    <a:pt x="586" y="64"/>
                    <a:pt x="586" y="66"/>
                    <a:pt x="585" y="66"/>
                  </a:cubicBezTo>
                  <a:cubicBezTo>
                    <a:pt x="584" y="66"/>
                    <a:pt x="583" y="65"/>
                    <a:pt x="583" y="65"/>
                  </a:cubicBezTo>
                  <a:cubicBezTo>
                    <a:pt x="582" y="64"/>
                    <a:pt x="580" y="63"/>
                    <a:pt x="580" y="63"/>
                  </a:cubicBezTo>
                  <a:cubicBezTo>
                    <a:pt x="580" y="63"/>
                    <a:pt x="582" y="61"/>
                    <a:pt x="582" y="61"/>
                  </a:cubicBezTo>
                  <a:cubicBezTo>
                    <a:pt x="582" y="61"/>
                    <a:pt x="584" y="59"/>
                    <a:pt x="584" y="59"/>
                  </a:cubicBezTo>
                  <a:cubicBezTo>
                    <a:pt x="584" y="58"/>
                    <a:pt x="582" y="57"/>
                    <a:pt x="582" y="57"/>
                  </a:cubicBezTo>
                  <a:cubicBezTo>
                    <a:pt x="581" y="57"/>
                    <a:pt x="580" y="59"/>
                    <a:pt x="580" y="59"/>
                  </a:cubicBezTo>
                  <a:cubicBezTo>
                    <a:pt x="579" y="59"/>
                    <a:pt x="578" y="58"/>
                    <a:pt x="578" y="57"/>
                  </a:cubicBezTo>
                  <a:cubicBezTo>
                    <a:pt x="577" y="57"/>
                    <a:pt x="576" y="56"/>
                    <a:pt x="575" y="56"/>
                  </a:cubicBezTo>
                  <a:cubicBezTo>
                    <a:pt x="575" y="55"/>
                    <a:pt x="577" y="54"/>
                    <a:pt x="577" y="53"/>
                  </a:cubicBezTo>
                  <a:cubicBezTo>
                    <a:pt x="577" y="53"/>
                    <a:pt x="579" y="51"/>
                    <a:pt x="579" y="51"/>
                  </a:cubicBezTo>
                  <a:cubicBezTo>
                    <a:pt x="579" y="50"/>
                    <a:pt x="577" y="50"/>
                    <a:pt x="577" y="49"/>
                  </a:cubicBezTo>
                  <a:cubicBezTo>
                    <a:pt x="576" y="49"/>
                    <a:pt x="575" y="48"/>
                    <a:pt x="574" y="48"/>
                  </a:cubicBezTo>
                  <a:cubicBezTo>
                    <a:pt x="573" y="49"/>
                    <a:pt x="572" y="51"/>
                    <a:pt x="571" y="52"/>
                  </a:cubicBezTo>
                  <a:cubicBezTo>
                    <a:pt x="570" y="54"/>
                    <a:pt x="569" y="55"/>
                    <a:pt x="568" y="57"/>
                  </a:cubicBezTo>
                  <a:cubicBezTo>
                    <a:pt x="566" y="58"/>
                    <a:pt x="565" y="60"/>
                    <a:pt x="564" y="61"/>
                  </a:cubicBezTo>
                  <a:cubicBezTo>
                    <a:pt x="564" y="62"/>
                    <a:pt x="563" y="63"/>
                    <a:pt x="562" y="63"/>
                  </a:cubicBezTo>
                  <a:cubicBezTo>
                    <a:pt x="562" y="64"/>
                    <a:pt x="561" y="65"/>
                    <a:pt x="561" y="66"/>
                  </a:cubicBezTo>
                  <a:cubicBezTo>
                    <a:pt x="561" y="66"/>
                    <a:pt x="559" y="64"/>
                    <a:pt x="559" y="64"/>
                  </a:cubicBezTo>
                  <a:cubicBezTo>
                    <a:pt x="558" y="63"/>
                    <a:pt x="560" y="62"/>
                    <a:pt x="560" y="62"/>
                  </a:cubicBezTo>
                  <a:cubicBezTo>
                    <a:pt x="559" y="61"/>
                    <a:pt x="559" y="60"/>
                    <a:pt x="558" y="60"/>
                  </a:cubicBezTo>
                  <a:cubicBezTo>
                    <a:pt x="557" y="60"/>
                    <a:pt x="556" y="58"/>
                    <a:pt x="556" y="58"/>
                  </a:cubicBezTo>
                  <a:cubicBezTo>
                    <a:pt x="555" y="58"/>
                    <a:pt x="555" y="61"/>
                    <a:pt x="554" y="60"/>
                  </a:cubicBezTo>
                  <a:cubicBezTo>
                    <a:pt x="553" y="60"/>
                    <a:pt x="553" y="59"/>
                    <a:pt x="552" y="59"/>
                  </a:cubicBezTo>
                  <a:cubicBezTo>
                    <a:pt x="551" y="59"/>
                    <a:pt x="551" y="61"/>
                    <a:pt x="550" y="61"/>
                  </a:cubicBezTo>
                  <a:cubicBezTo>
                    <a:pt x="550" y="61"/>
                    <a:pt x="548" y="60"/>
                    <a:pt x="548" y="59"/>
                  </a:cubicBezTo>
                  <a:cubicBezTo>
                    <a:pt x="547" y="59"/>
                    <a:pt x="546" y="58"/>
                    <a:pt x="546" y="58"/>
                  </a:cubicBezTo>
                  <a:cubicBezTo>
                    <a:pt x="546" y="58"/>
                    <a:pt x="547" y="56"/>
                    <a:pt x="547" y="55"/>
                  </a:cubicBezTo>
                  <a:cubicBezTo>
                    <a:pt x="548" y="55"/>
                    <a:pt x="549" y="54"/>
                    <a:pt x="549" y="53"/>
                  </a:cubicBezTo>
                  <a:cubicBezTo>
                    <a:pt x="549" y="53"/>
                    <a:pt x="547" y="51"/>
                    <a:pt x="547" y="51"/>
                  </a:cubicBezTo>
                  <a:cubicBezTo>
                    <a:pt x="546" y="51"/>
                    <a:pt x="546" y="54"/>
                    <a:pt x="545" y="54"/>
                  </a:cubicBezTo>
                  <a:cubicBezTo>
                    <a:pt x="544" y="54"/>
                    <a:pt x="544" y="52"/>
                    <a:pt x="543" y="52"/>
                  </a:cubicBezTo>
                  <a:cubicBezTo>
                    <a:pt x="541" y="51"/>
                    <a:pt x="540" y="50"/>
                    <a:pt x="538" y="49"/>
                  </a:cubicBezTo>
                  <a:cubicBezTo>
                    <a:pt x="538" y="49"/>
                    <a:pt x="537" y="50"/>
                    <a:pt x="537" y="51"/>
                  </a:cubicBezTo>
                  <a:cubicBezTo>
                    <a:pt x="537" y="51"/>
                    <a:pt x="539" y="52"/>
                    <a:pt x="539" y="53"/>
                  </a:cubicBezTo>
                  <a:cubicBezTo>
                    <a:pt x="539" y="53"/>
                    <a:pt x="541" y="54"/>
                    <a:pt x="541" y="54"/>
                  </a:cubicBezTo>
                  <a:cubicBezTo>
                    <a:pt x="541" y="55"/>
                    <a:pt x="540" y="56"/>
                    <a:pt x="539" y="56"/>
                  </a:cubicBezTo>
                  <a:cubicBezTo>
                    <a:pt x="540" y="57"/>
                    <a:pt x="541" y="58"/>
                    <a:pt x="542" y="58"/>
                  </a:cubicBezTo>
                  <a:cubicBezTo>
                    <a:pt x="542" y="58"/>
                    <a:pt x="540" y="60"/>
                    <a:pt x="540" y="60"/>
                  </a:cubicBezTo>
                  <a:cubicBezTo>
                    <a:pt x="540" y="60"/>
                    <a:pt x="538" y="59"/>
                    <a:pt x="538" y="59"/>
                  </a:cubicBezTo>
                  <a:cubicBezTo>
                    <a:pt x="537" y="58"/>
                    <a:pt x="536" y="57"/>
                    <a:pt x="536" y="57"/>
                  </a:cubicBezTo>
                  <a:cubicBezTo>
                    <a:pt x="535" y="56"/>
                    <a:pt x="534" y="56"/>
                    <a:pt x="533" y="55"/>
                  </a:cubicBezTo>
                  <a:cubicBezTo>
                    <a:pt x="533" y="55"/>
                    <a:pt x="531" y="53"/>
                    <a:pt x="531" y="54"/>
                  </a:cubicBezTo>
                  <a:cubicBezTo>
                    <a:pt x="531" y="54"/>
                    <a:pt x="529" y="56"/>
                    <a:pt x="529" y="56"/>
                  </a:cubicBezTo>
                  <a:cubicBezTo>
                    <a:pt x="529" y="56"/>
                    <a:pt x="532" y="57"/>
                    <a:pt x="532" y="57"/>
                  </a:cubicBezTo>
                  <a:cubicBezTo>
                    <a:pt x="532" y="58"/>
                    <a:pt x="530" y="59"/>
                    <a:pt x="530" y="60"/>
                  </a:cubicBezTo>
                  <a:cubicBezTo>
                    <a:pt x="530" y="60"/>
                    <a:pt x="529" y="61"/>
                    <a:pt x="528" y="62"/>
                  </a:cubicBezTo>
                  <a:cubicBezTo>
                    <a:pt x="528" y="63"/>
                    <a:pt x="527" y="63"/>
                    <a:pt x="526" y="64"/>
                  </a:cubicBezTo>
                  <a:cubicBezTo>
                    <a:pt x="526" y="64"/>
                    <a:pt x="525" y="66"/>
                    <a:pt x="525" y="66"/>
                  </a:cubicBezTo>
                  <a:cubicBezTo>
                    <a:pt x="525" y="66"/>
                    <a:pt x="523" y="65"/>
                    <a:pt x="523" y="65"/>
                  </a:cubicBezTo>
                  <a:cubicBezTo>
                    <a:pt x="522" y="64"/>
                    <a:pt x="524" y="63"/>
                    <a:pt x="524" y="62"/>
                  </a:cubicBezTo>
                  <a:cubicBezTo>
                    <a:pt x="524" y="62"/>
                    <a:pt x="526" y="61"/>
                    <a:pt x="526" y="60"/>
                  </a:cubicBezTo>
                  <a:cubicBezTo>
                    <a:pt x="526" y="60"/>
                    <a:pt x="524" y="59"/>
                    <a:pt x="524" y="59"/>
                  </a:cubicBezTo>
                  <a:cubicBezTo>
                    <a:pt x="523" y="58"/>
                    <a:pt x="522" y="57"/>
                    <a:pt x="522" y="57"/>
                  </a:cubicBezTo>
                  <a:cubicBezTo>
                    <a:pt x="521" y="57"/>
                    <a:pt x="520" y="59"/>
                    <a:pt x="520" y="59"/>
                  </a:cubicBezTo>
                  <a:cubicBezTo>
                    <a:pt x="519" y="60"/>
                    <a:pt x="519" y="61"/>
                    <a:pt x="518" y="61"/>
                  </a:cubicBezTo>
                  <a:cubicBezTo>
                    <a:pt x="517" y="63"/>
                    <a:pt x="516" y="64"/>
                    <a:pt x="515" y="66"/>
                  </a:cubicBezTo>
                  <a:cubicBezTo>
                    <a:pt x="513" y="65"/>
                    <a:pt x="512" y="64"/>
                    <a:pt x="510" y="62"/>
                  </a:cubicBezTo>
                  <a:cubicBezTo>
                    <a:pt x="511" y="61"/>
                    <a:pt x="512" y="59"/>
                    <a:pt x="514" y="58"/>
                  </a:cubicBezTo>
                  <a:cubicBezTo>
                    <a:pt x="515" y="56"/>
                    <a:pt x="516" y="55"/>
                    <a:pt x="517" y="53"/>
                  </a:cubicBezTo>
                  <a:cubicBezTo>
                    <a:pt x="516" y="53"/>
                    <a:pt x="515" y="52"/>
                    <a:pt x="515" y="52"/>
                  </a:cubicBezTo>
                  <a:cubicBezTo>
                    <a:pt x="514" y="52"/>
                    <a:pt x="514" y="54"/>
                    <a:pt x="513" y="54"/>
                  </a:cubicBezTo>
                  <a:cubicBezTo>
                    <a:pt x="512" y="54"/>
                    <a:pt x="512" y="52"/>
                    <a:pt x="511" y="52"/>
                  </a:cubicBezTo>
                  <a:cubicBezTo>
                    <a:pt x="510" y="52"/>
                    <a:pt x="510" y="54"/>
                    <a:pt x="509" y="54"/>
                  </a:cubicBezTo>
                  <a:cubicBezTo>
                    <a:pt x="509" y="55"/>
                    <a:pt x="508" y="53"/>
                    <a:pt x="507" y="53"/>
                  </a:cubicBezTo>
                  <a:cubicBezTo>
                    <a:pt x="506" y="53"/>
                    <a:pt x="506" y="55"/>
                    <a:pt x="505" y="55"/>
                  </a:cubicBezTo>
                  <a:cubicBezTo>
                    <a:pt x="505" y="55"/>
                    <a:pt x="503" y="53"/>
                    <a:pt x="503" y="53"/>
                  </a:cubicBezTo>
                  <a:cubicBezTo>
                    <a:pt x="502" y="54"/>
                    <a:pt x="502" y="55"/>
                    <a:pt x="501" y="56"/>
                  </a:cubicBezTo>
                  <a:cubicBezTo>
                    <a:pt x="501" y="56"/>
                    <a:pt x="500" y="57"/>
                    <a:pt x="500" y="58"/>
                  </a:cubicBezTo>
                  <a:cubicBezTo>
                    <a:pt x="499" y="57"/>
                    <a:pt x="498" y="57"/>
                    <a:pt x="497" y="56"/>
                  </a:cubicBezTo>
                  <a:cubicBezTo>
                    <a:pt x="497" y="56"/>
                    <a:pt x="495" y="55"/>
                    <a:pt x="495" y="54"/>
                  </a:cubicBezTo>
                  <a:cubicBezTo>
                    <a:pt x="495" y="54"/>
                    <a:pt x="497" y="53"/>
                    <a:pt x="497" y="52"/>
                  </a:cubicBezTo>
                  <a:cubicBezTo>
                    <a:pt x="497" y="52"/>
                    <a:pt x="495" y="51"/>
                    <a:pt x="495" y="50"/>
                  </a:cubicBezTo>
                  <a:cubicBezTo>
                    <a:pt x="495" y="50"/>
                    <a:pt x="496" y="49"/>
                    <a:pt x="496" y="48"/>
                  </a:cubicBezTo>
                  <a:cubicBezTo>
                    <a:pt x="496" y="47"/>
                    <a:pt x="494" y="47"/>
                    <a:pt x="494" y="47"/>
                  </a:cubicBezTo>
                  <a:cubicBezTo>
                    <a:pt x="493" y="48"/>
                    <a:pt x="492" y="49"/>
                    <a:pt x="491" y="51"/>
                  </a:cubicBezTo>
                  <a:cubicBezTo>
                    <a:pt x="491" y="52"/>
                    <a:pt x="492" y="52"/>
                    <a:pt x="493" y="53"/>
                  </a:cubicBezTo>
                  <a:cubicBezTo>
                    <a:pt x="493" y="53"/>
                    <a:pt x="495" y="54"/>
                    <a:pt x="495" y="54"/>
                  </a:cubicBezTo>
                  <a:cubicBezTo>
                    <a:pt x="495" y="55"/>
                    <a:pt x="493" y="56"/>
                    <a:pt x="493" y="57"/>
                  </a:cubicBezTo>
                  <a:cubicBezTo>
                    <a:pt x="493" y="57"/>
                    <a:pt x="496" y="58"/>
                    <a:pt x="496" y="58"/>
                  </a:cubicBezTo>
                  <a:cubicBezTo>
                    <a:pt x="496" y="59"/>
                    <a:pt x="494" y="61"/>
                    <a:pt x="494" y="61"/>
                  </a:cubicBezTo>
                  <a:cubicBezTo>
                    <a:pt x="493" y="61"/>
                    <a:pt x="492" y="59"/>
                    <a:pt x="492" y="59"/>
                  </a:cubicBezTo>
                  <a:cubicBezTo>
                    <a:pt x="492" y="58"/>
                    <a:pt x="490" y="58"/>
                    <a:pt x="489" y="57"/>
                  </a:cubicBezTo>
                  <a:cubicBezTo>
                    <a:pt x="489" y="57"/>
                    <a:pt x="491" y="55"/>
                    <a:pt x="491" y="55"/>
                  </a:cubicBezTo>
                  <a:cubicBezTo>
                    <a:pt x="491" y="54"/>
                    <a:pt x="490" y="54"/>
                    <a:pt x="489" y="53"/>
                  </a:cubicBezTo>
                  <a:cubicBezTo>
                    <a:pt x="489" y="53"/>
                    <a:pt x="487" y="51"/>
                    <a:pt x="487" y="52"/>
                  </a:cubicBezTo>
                  <a:cubicBezTo>
                    <a:pt x="486" y="52"/>
                    <a:pt x="485" y="54"/>
                    <a:pt x="485" y="54"/>
                  </a:cubicBezTo>
                  <a:cubicBezTo>
                    <a:pt x="484" y="54"/>
                    <a:pt x="483" y="52"/>
                    <a:pt x="483" y="52"/>
                  </a:cubicBezTo>
                  <a:cubicBezTo>
                    <a:pt x="482" y="52"/>
                    <a:pt x="481" y="51"/>
                    <a:pt x="481" y="50"/>
                  </a:cubicBezTo>
                  <a:cubicBezTo>
                    <a:pt x="481" y="50"/>
                    <a:pt x="482" y="48"/>
                    <a:pt x="482" y="48"/>
                  </a:cubicBezTo>
                  <a:cubicBezTo>
                    <a:pt x="483" y="47"/>
                    <a:pt x="483" y="47"/>
                    <a:pt x="484" y="46"/>
                  </a:cubicBezTo>
                  <a:cubicBezTo>
                    <a:pt x="484" y="45"/>
                    <a:pt x="486" y="44"/>
                    <a:pt x="486" y="44"/>
                  </a:cubicBezTo>
                  <a:cubicBezTo>
                    <a:pt x="486" y="43"/>
                    <a:pt x="484" y="42"/>
                    <a:pt x="483" y="42"/>
                  </a:cubicBezTo>
                  <a:cubicBezTo>
                    <a:pt x="483" y="43"/>
                    <a:pt x="482" y="43"/>
                    <a:pt x="482" y="44"/>
                  </a:cubicBezTo>
                  <a:cubicBezTo>
                    <a:pt x="481" y="44"/>
                    <a:pt x="480" y="46"/>
                    <a:pt x="480" y="46"/>
                  </a:cubicBezTo>
                  <a:cubicBezTo>
                    <a:pt x="480" y="46"/>
                    <a:pt x="478" y="45"/>
                    <a:pt x="478" y="45"/>
                  </a:cubicBezTo>
                  <a:cubicBezTo>
                    <a:pt x="478" y="45"/>
                    <a:pt x="476" y="43"/>
                    <a:pt x="476" y="43"/>
                  </a:cubicBezTo>
                  <a:cubicBezTo>
                    <a:pt x="475" y="43"/>
                    <a:pt x="474" y="45"/>
                    <a:pt x="474" y="45"/>
                  </a:cubicBezTo>
                  <a:cubicBezTo>
                    <a:pt x="473" y="46"/>
                    <a:pt x="473" y="47"/>
                    <a:pt x="472" y="47"/>
                  </a:cubicBezTo>
                  <a:cubicBezTo>
                    <a:pt x="472" y="48"/>
                    <a:pt x="471" y="49"/>
                    <a:pt x="470" y="50"/>
                  </a:cubicBezTo>
                  <a:cubicBezTo>
                    <a:pt x="470" y="50"/>
                    <a:pt x="473" y="51"/>
                    <a:pt x="473" y="51"/>
                  </a:cubicBezTo>
                  <a:cubicBezTo>
                    <a:pt x="473" y="52"/>
                    <a:pt x="471" y="53"/>
                    <a:pt x="471" y="54"/>
                  </a:cubicBezTo>
                  <a:cubicBezTo>
                    <a:pt x="470" y="54"/>
                    <a:pt x="470" y="55"/>
                    <a:pt x="469" y="56"/>
                  </a:cubicBezTo>
                  <a:cubicBezTo>
                    <a:pt x="469" y="57"/>
                    <a:pt x="468" y="57"/>
                    <a:pt x="468" y="58"/>
                  </a:cubicBezTo>
                  <a:cubicBezTo>
                    <a:pt x="467" y="58"/>
                    <a:pt x="466" y="60"/>
                    <a:pt x="466" y="60"/>
                  </a:cubicBezTo>
                  <a:cubicBezTo>
                    <a:pt x="466" y="60"/>
                    <a:pt x="464" y="59"/>
                    <a:pt x="464" y="59"/>
                  </a:cubicBezTo>
                  <a:cubicBezTo>
                    <a:pt x="464" y="58"/>
                    <a:pt x="466" y="57"/>
                    <a:pt x="465" y="56"/>
                  </a:cubicBezTo>
                  <a:cubicBezTo>
                    <a:pt x="465" y="56"/>
                    <a:pt x="463" y="55"/>
                    <a:pt x="463" y="55"/>
                  </a:cubicBezTo>
                  <a:cubicBezTo>
                    <a:pt x="464" y="54"/>
                    <a:pt x="464" y="53"/>
                    <a:pt x="465" y="52"/>
                  </a:cubicBezTo>
                  <a:cubicBezTo>
                    <a:pt x="465" y="52"/>
                    <a:pt x="466" y="51"/>
                    <a:pt x="467" y="50"/>
                  </a:cubicBezTo>
                  <a:cubicBezTo>
                    <a:pt x="467" y="50"/>
                    <a:pt x="468" y="48"/>
                    <a:pt x="468" y="48"/>
                  </a:cubicBezTo>
                  <a:cubicBezTo>
                    <a:pt x="468" y="48"/>
                    <a:pt x="466" y="47"/>
                    <a:pt x="466" y="46"/>
                  </a:cubicBezTo>
                  <a:cubicBezTo>
                    <a:pt x="465" y="46"/>
                    <a:pt x="464" y="45"/>
                    <a:pt x="464" y="45"/>
                  </a:cubicBezTo>
                  <a:cubicBezTo>
                    <a:pt x="464" y="45"/>
                    <a:pt x="462" y="46"/>
                    <a:pt x="462" y="47"/>
                  </a:cubicBezTo>
                  <a:cubicBezTo>
                    <a:pt x="462" y="47"/>
                    <a:pt x="464" y="48"/>
                    <a:pt x="464" y="49"/>
                  </a:cubicBezTo>
                  <a:cubicBezTo>
                    <a:pt x="464" y="49"/>
                    <a:pt x="463" y="51"/>
                    <a:pt x="463" y="51"/>
                  </a:cubicBezTo>
                  <a:cubicBezTo>
                    <a:pt x="462" y="51"/>
                    <a:pt x="460" y="49"/>
                    <a:pt x="460" y="49"/>
                  </a:cubicBezTo>
                  <a:cubicBezTo>
                    <a:pt x="460" y="49"/>
                    <a:pt x="459" y="51"/>
                    <a:pt x="459" y="51"/>
                  </a:cubicBezTo>
                  <a:cubicBezTo>
                    <a:pt x="459" y="52"/>
                    <a:pt x="461" y="52"/>
                    <a:pt x="461" y="53"/>
                  </a:cubicBezTo>
                  <a:cubicBezTo>
                    <a:pt x="461" y="54"/>
                    <a:pt x="459" y="54"/>
                    <a:pt x="459" y="55"/>
                  </a:cubicBezTo>
                  <a:cubicBezTo>
                    <a:pt x="458" y="57"/>
                    <a:pt x="457" y="58"/>
                    <a:pt x="456" y="60"/>
                  </a:cubicBezTo>
                  <a:cubicBezTo>
                    <a:pt x="455" y="60"/>
                    <a:pt x="454" y="62"/>
                    <a:pt x="454" y="62"/>
                  </a:cubicBezTo>
                  <a:cubicBezTo>
                    <a:pt x="454" y="62"/>
                    <a:pt x="452" y="60"/>
                    <a:pt x="452" y="60"/>
                  </a:cubicBezTo>
                  <a:cubicBezTo>
                    <a:pt x="452" y="60"/>
                    <a:pt x="453" y="58"/>
                    <a:pt x="454" y="58"/>
                  </a:cubicBezTo>
                  <a:cubicBezTo>
                    <a:pt x="454" y="57"/>
                    <a:pt x="455" y="56"/>
                    <a:pt x="455" y="56"/>
                  </a:cubicBezTo>
                  <a:cubicBezTo>
                    <a:pt x="456" y="55"/>
                    <a:pt x="456" y="54"/>
                    <a:pt x="457" y="53"/>
                  </a:cubicBezTo>
                  <a:cubicBezTo>
                    <a:pt x="456" y="53"/>
                    <a:pt x="455" y="52"/>
                    <a:pt x="455" y="52"/>
                  </a:cubicBezTo>
                  <a:cubicBezTo>
                    <a:pt x="454" y="52"/>
                    <a:pt x="453" y="50"/>
                    <a:pt x="452" y="50"/>
                  </a:cubicBezTo>
                  <a:cubicBezTo>
                    <a:pt x="452" y="50"/>
                    <a:pt x="454" y="48"/>
                    <a:pt x="454" y="48"/>
                  </a:cubicBezTo>
                  <a:cubicBezTo>
                    <a:pt x="455" y="47"/>
                    <a:pt x="455" y="46"/>
                    <a:pt x="456" y="46"/>
                  </a:cubicBezTo>
                  <a:cubicBezTo>
                    <a:pt x="456" y="45"/>
                    <a:pt x="457" y="44"/>
                    <a:pt x="458" y="43"/>
                  </a:cubicBezTo>
                  <a:cubicBezTo>
                    <a:pt x="458" y="43"/>
                    <a:pt x="455" y="42"/>
                    <a:pt x="455" y="42"/>
                  </a:cubicBezTo>
                  <a:cubicBezTo>
                    <a:pt x="455" y="41"/>
                    <a:pt x="457" y="40"/>
                    <a:pt x="457" y="39"/>
                  </a:cubicBezTo>
                  <a:cubicBezTo>
                    <a:pt x="457" y="39"/>
                    <a:pt x="455" y="38"/>
                    <a:pt x="455" y="38"/>
                  </a:cubicBezTo>
                  <a:cubicBezTo>
                    <a:pt x="455" y="38"/>
                    <a:pt x="453" y="39"/>
                    <a:pt x="453" y="40"/>
                  </a:cubicBezTo>
                  <a:cubicBezTo>
                    <a:pt x="453" y="41"/>
                    <a:pt x="455" y="41"/>
                    <a:pt x="455" y="42"/>
                  </a:cubicBezTo>
                  <a:cubicBezTo>
                    <a:pt x="455" y="42"/>
                    <a:pt x="454" y="43"/>
                    <a:pt x="454" y="44"/>
                  </a:cubicBezTo>
                  <a:cubicBezTo>
                    <a:pt x="453" y="45"/>
                    <a:pt x="453" y="45"/>
                    <a:pt x="452" y="46"/>
                  </a:cubicBezTo>
                  <a:cubicBezTo>
                    <a:pt x="452" y="46"/>
                    <a:pt x="451" y="48"/>
                    <a:pt x="450" y="48"/>
                  </a:cubicBezTo>
                  <a:cubicBezTo>
                    <a:pt x="450" y="48"/>
                    <a:pt x="448" y="47"/>
                    <a:pt x="448" y="47"/>
                  </a:cubicBezTo>
                  <a:cubicBezTo>
                    <a:pt x="448" y="47"/>
                    <a:pt x="446" y="49"/>
                    <a:pt x="446" y="49"/>
                  </a:cubicBezTo>
                  <a:cubicBezTo>
                    <a:pt x="446" y="49"/>
                    <a:pt x="449" y="50"/>
                    <a:pt x="449" y="51"/>
                  </a:cubicBezTo>
                  <a:cubicBezTo>
                    <a:pt x="448" y="51"/>
                    <a:pt x="447" y="52"/>
                    <a:pt x="447" y="53"/>
                  </a:cubicBezTo>
                  <a:cubicBezTo>
                    <a:pt x="447" y="53"/>
                    <a:pt x="445" y="55"/>
                    <a:pt x="445" y="55"/>
                  </a:cubicBezTo>
                  <a:cubicBezTo>
                    <a:pt x="445" y="55"/>
                    <a:pt x="443" y="53"/>
                    <a:pt x="443" y="53"/>
                  </a:cubicBezTo>
                  <a:cubicBezTo>
                    <a:pt x="443" y="54"/>
                    <a:pt x="441" y="55"/>
                    <a:pt x="441" y="56"/>
                  </a:cubicBezTo>
                  <a:cubicBezTo>
                    <a:pt x="441" y="56"/>
                    <a:pt x="443" y="57"/>
                    <a:pt x="443" y="57"/>
                  </a:cubicBezTo>
                  <a:cubicBezTo>
                    <a:pt x="444" y="58"/>
                    <a:pt x="442" y="59"/>
                    <a:pt x="442" y="60"/>
                  </a:cubicBezTo>
                  <a:cubicBezTo>
                    <a:pt x="442" y="60"/>
                    <a:pt x="444" y="61"/>
                    <a:pt x="444" y="61"/>
                  </a:cubicBezTo>
                  <a:cubicBezTo>
                    <a:pt x="444" y="62"/>
                    <a:pt x="443" y="63"/>
                    <a:pt x="442" y="63"/>
                  </a:cubicBezTo>
                  <a:cubicBezTo>
                    <a:pt x="442" y="64"/>
                    <a:pt x="441" y="62"/>
                    <a:pt x="440" y="62"/>
                  </a:cubicBezTo>
                  <a:cubicBezTo>
                    <a:pt x="439" y="62"/>
                    <a:pt x="439" y="64"/>
                    <a:pt x="438" y="64"/>
                  </a:cubicBezTo>
                  <a:cubicBezTo>
                    <a:pt x="438" y="64"/>
                    <a:pt x="437" y="62"/>
                    <a:pt x="436" y="62"/>
                  </a:cubicBezTo>
                  <a:cubicBezTo>
                    <a:pt x="436" y="62"/>
                    <a:pt x="435" y="64"/>
                    <a:pt x="434" y="65"/>
                  </a:cubicBezTo>
                  <a:cubicBezTo>
                    <a:pt x="434" y="65"/>
                    <a:pt x="432" y="63"/>
                    <a:pt x="432" y="63"/>
                  </a:cubicBezTo>
                  <a:cubicBezTo>
                    <a:pt x="432" y="63"/>
                    <a:pt x="434" y="61"/>
                    <a:pt x="434" y="61"/>
                  </a:cubicBezTo>
                  <a:cubicBezTo>
                    <a:pt x="434" y="60"/>
                    <a:pt x="432" y="59"/>
                    <a:pt x="432" y="59"/>
                  </a:cubicBezTo>
                  <a:cubicBezTo>
                    <a:pt x="432" y="59"/>
                    <a:pt x="430" y="61"/>
                    <a:pt x="430" y="61"/>
                  </a:cubicBezTo>
                  <a:cubicBezTo>
                    <a:pt x="430" y="62"/>
                    <a:pt x="432" y="62"/>
                    <a:pt x="432" y="63"/>
                  </a:cubicBezTo>
                  <a:cubicBezTo>
                    <a:pt x="432" y="63"/>
                    <a:pt x="430" y="64"/>
                    <a:pt x="430" y="65"/>
                  </a:cubicBezTo>
                  <a:cubicBezTo>
                    <a:pt x="430" y="65"/>
                    <a:pt x="433" y="67"/>
                    <a:pt x="433" y="67"/>
                  </a:cubicBezTo>
                  <a:cubicBezTo>
                    <a:pt x="432" y="67"/>
                    <a:pt x="432" y="69"/>
                    <a:pt x="431" y="69"/>
                  </a:cubicBezTo>
                  <a:cubicBezTo>
                    <a:pt x="430" y="69"/>
                    <a:pt x="429" y="67"/>
                    <a:pt x="429" y="67"/>
                  </a:cubicBezTo>
                  <a:cubicBezTo>
                    <a:pt x="429" y="67"/>
                    <a:pt x="427" y="66"/>
                    <a:pt x="427" y="66"/>
                  </a:cubicBezTo>
                  <a:cubicBezTo>
                    <a:pt x="426" y="65"/>
                    <a:pt x="428" y="64"/>
                    <a:pt x="428" y="63"/>
                  </a:cubicBezTo>
                  <a:cubicBezTo>
                    <a:pt x="428" y="63"/>
                    <a:pt x="426" y="62"/>
                    <a:pt x="426" y="62"/>
                  </a:cubicBezTo>
                  <a:cubicBezTo>
                    <a:pt x="426" y="61"/>
                    <a:pt x="428" y="60"/>
                    <a:pt x="428" y="59"/>
                  </a:cubicBezTo>
                  <a:cubicBezTo>
                    <a:pt x="428" y="59"/>
                    <a:pt x="426" y="58"/>
                    <a:pt x="425" y="58"/>
                  </a:cubicBezTo>
                  <a:cubicBezTo>
                    <a:pt x="425" y="58"/>
                    <a:pt x="423" y="56"/>
                    <a:pt x="423" y="56"/>
                  </a:cubicBezTo>
                  <a:cubicBezTo>
                    <a:pt x="423" y="56"/>
                    <a:pt x="425" y="54"/>
                    <a:pt x="425" y="54"/>
                  </a:cubicBezTo>
                  <a:cubicBezTo>
                    <a:pt x="425" y="53"/>
                    <a:pt x="423" y="52"/>
                    <a:pt x="423" y="52"/>
                  </a:cubicBezTo>
                  <a:cubicBezTo>
                    <a:pt x="422" y="52"/>
                    <a:pt x="421" y="51"/>
                    <a:pt x="420" y="50"/>
                  </a:cubicBezTo>
                  <a:cubicBezTo>
                    <a:pt x="420" y="50"/>
                    <a:pt x="418" y="49"/>
                    <a:pt x="418" y="49"/>
                  </a:cubicBezTo>
                  <a:cubicBezTo>
                    <a:pt x="418" y="48"/>
                    <a:pt x="420" y="47"/>
                    <a:pt x="420" y="46"/>
                  </a:cubicBezTo>
                  <a:cubicBezTo>
                    <a:pt x="420" y="46"/>
                    <a:pt x="418" y="45"/>
                    <a:pt x="418" y="45"/>
                  </a:cubicBezTo>
                  <a:cubicBezTo>
                    <a:pt x="417" y="45"/>
                    <a:pt x="416" y="47"/>
                    <a:pt x="416" y="47"/>
                  </a:cubicBezTo>
                  <a:cubicBezTo>
                    <a:pt x="416" y="47"/>
                    <a:pt x="418" y="48"/>
                    <a:pt x="418" y="49"/>
                  </a:cubicBezTo>
                  <a:cubicBezTo>
                    <a:pt x="418" y="49"/>
                    <a:pt x="417" y="50"/>
                    <a:pt x="417" y="51"/>
                  </a:cubicBezTo>
                  <a:cubicBezTo>
                    <a:pt x="416" y="51"/>
                    <a:pt x="415" y="52"/>
                    <a:pt x="415" y="53"/>
                  </a:cubicBezTo>
                  <a:cubicBezTo>
                    <a:pt x="415" y="54"/>
                    <a:pt x="413" y="55"/>
                    <a:pt x="413" y="55"/>
                  </a:cubicBezTo>
                  <a:cubicBezTo>
                    <a:pt x="413" y="56"/>
                    <a:pt x="415" y="57"/>
                    <a:pt x="415" y="57"/>
                  </a:cubicBezTo>
                  <a:cubicBezTo>
                    <a:pt x="415" y="58"/>
                    <a:pt x="414" y="59"/>
                    <a:pt x="414" y="59"/>
                  </a:cubicBezTo>
                  <a:cubicBezTo>
                    <a:pt x="413" y="60"/>
                    <a:pt x="413" y="61"/>
                    <a:pt x="412" y="62"/>
                  </a:cubicBezTo>
                  <a:cubicBezTo>
                    <a:pt x="411" y="63"/>
                    <a:pt x="410" y="65"/>
                    <a:pt x="409" y="66"/>
                  </a:cubicBezTo>
                  <a:cubicBezTo>
                    <a:pt x="407" y="65"/>
                    <a:pt x="406" y="64"/>
                    <a:pt x="404" y="63"/>
                  </a:cubicBezTo>
                  <a:cubicBezTo>
                    <a:pt x="404" y="62"/>
                    <a:pt x="402" y="62"/>
                    <a:pt x="402" y="61"/>
                  </a:cubicBezTo>
                  <a:cubicBezTo>
                    <a:pt x="402" y="60"/>
                    <a:pt x="404" y="59"/>
                    <a:pt x="404" y="59"/>
                  </a:cubicBezTo>
                  <a:cubicBezTo>
                    <a:pt x="403" y="58"/>
                    <a:pt x="401" y="58"/>
                    <a:pt x="401" y="57"/>
                  </a:cubicBezTo>
                  <a:cubicBezTo>
                    <a:pt x="401" y="57"/>
                    <a:pt x="403" y="55"/>
                    <a:pt x="403" y="55"/>
                  </a:cubicBezTo>
                  <a:cubicBezTo>
                    <a:pt x="403" y="54"/>
                    <a:pt x="401" y="53"/>
                    <a:pt x="401" y="53"/>
                  </a:cubicBezTo>
                  <a:cubicBezTo>
                    <a:pt x="400" y="53"/>
                    <a:pt x="399" y="55"/>
                    <a:pt x="399" y="55"/>
                  </a:cubicBezTo>
                  <a:cubicBezTo>
                    <a:pt x="399" y="55"/>
                    <a:pt x="398" y="58"/>
                    <a:pt x="397" y="57"/>
                  </a:cubicBezTo>
                  <a:cubicBezTo>
                    <a:pt x="397" y="57"/>
                    <a:pt x="395" y="56"/>
                    <a:pt x="395" y="56"/>
                  </a:cubicBezTo>
                  <a:cubicBezTo>
                    <a:pt x="395" y="55"/>
                    <a:pt x="397" y="54"/>
                    <a:pt x="397" y="54"/>
                  </a:cubicBezTo>
                  <a:cubicBezTo>
                    <a:pt x="397" y="53"/>
                    <a:pt x="395" y="53"/>
                    <a:pt x="395" y="52"/>
                  </a:cubicBezTo>
                  <a:cubicBezTo>
                    <a:pt x="393" y="53"/>
                    <a:pt x="392" y="55"/>
                    <a:pt x="391" y="56"/>
                  </a:cubicBezTo>
                  <a:cubicBezTo>
                    <a:pt x="391" y="57"/>
                    <a:pt x="390" y="58"/>
                    <a:pt x="390" y="59"/>
                  </a:cubicBezTo>
                  <a:cubicBezTo>
                    <a:pt x="389" y="59"/>
                    <a:pt x="392" y="60"/>
                    <a:pt x="392" y="60"/>
                  </a:cubicBezTo>
                  <a:cubicBezTo>
                    <a:pt x="392" y="61"/>
                    <a:pt x="390" y="62"/>
                    <a:pt x="390" y="62"/>
                  </a:cubicBezTo>
                  <a:cubicBezTo>
                    <a:pt x="390" y="63"/>
                    <a:pt x="389" y="65"/>
                    <a:pt x="388" y="65"/>
                  </a:cubicBezTo>
                  <a:cubicBezTo>
                    <a:pt x="388" y="65"/>
                    <a:pt x="386" y="63"/>
                    <a:pt x="386" y="63"/>
                  </a:cubicBezTo>
                  <a:cubicBezTo>
                    <a:pt x="386" y="62"/>
                    <a:pt x="388" y="61"/>
                    <a:pt x="388" y="61"/>
                  </a:cubicBezTo>
                  <a:cubicBezTo>
                    <a:pt x="387" y="60"/>
                    <a:pt x="386" y="60"/>
                    <a:pt x="386" y="59"/>
                  </a:cubicBezTo>
                  <a:cubicBezTo>
                    <a:pt x="385" y="59"/>
                    <a:pt x="383" y="58"/>
                    <a:pt x="383" y="57"/>
                  </a:cubicBezTo>
                  <a:cubicBezTo>
                    <a:pt x="383" y="57"/>
                    <a:pt x="385" y="55"/>
                    <a:pt x="385" y="55"/>
                  </a:cubicBezTo>
                  <a:cubicBezTo>
                    <a:pt x="385" y="55"/>
                    <a:pt x="383" y="54"/>
                    <a:pt x="383" y="53"/>
                  </a:cubicBezTo>
                  <a:cubicBezTo>
                    <a:pt x="382" y="53"/>
                    <a:pt x="381" y="52"/>
                    <a:pt x="381" y="52"/>
                  </a:cubicBezTo>
                  <a:cubicBezTo>
                    <a:pt x="381" y="51"/>
                    <a:pt x="382" y="50"/>
                    <a:pt x="382" y="49"/>
                  </a:cubicBezTo>
                  <a:cubicBezTo>
                    <a:pt x="383" y="49"/>
                    <a:pt x="384" y="48"/>
                    <a:pt x="384" y="47"/>
                  </a:cubicBezTo>
                  <a:cubicBezTo>
                    <a:pt x="384" y="47"/>
                    <a:pt x="382" y="46"/>
                    <a:pt x="382" y="46"/>
                  </a:cubicBezTo>
                  <a:cubicBezTo>
                    <a:pt x="382" y="45"/>
                    <a:pt x="383" y="44"/>
                    <a:pt x="383" y="43"/>
                  </a:cubicBezTo>
                  <a:cubicBezTo>
                    <a:pt x="384" y="43"/>
                    <a:pt x="381" y="42"/>
                    <a:pt x="381" y="42"/>
                  </a:cubicBezTo>
                  <a:cubicBezTo>
                    <a:pt x="381" y="42"/>
                    <a:pt x="379" y="43"/>
                    <a:pt x="380" y="44"/>
                  </a:cubicBezTo>
                  <a:cubicBezTo>
                    <a:pt x="380" y="44"/>
                    <a:pt x="382" y="45"/>
                    <a:pt x="382" y="46"/>
                  </a:cubicBezTo>
                  <a:cubicBezTo>
                    <a:pt x="382" y="46"/>
                    <a:pt x="380" y="47"/>
                    <a:pt x="380" y="48"/>
                  </a:cubicBezTo>
                  <a:cubicBezTo>
                    <a:pt x="380" y="49"/>
                    <a:pt x="379" y="49"/>
                    <a:pt x="378" y="50"/>
                  </a:cubicBezTo>
                  <a:cubicBezTo>
                    <a:pt x="378" y="51"/>
                    <a:pt x="377" y="52"/>
                    <a:pt x="377" y="52"/>
                  </a:cubicBezTo>
                  <a:cubicBezTo>
                    <a:pt x="376" y="54"/>
                    <a:pt x="374" y="55"/>
                    <a:pt x="373" y="57"/>
                  </a:cubicBezTo>
                  <a:cubicBezTo>
                    <a:pt x="372" y="58"/>
                    <a:pt x="371" y="60"/>
                    <a:pt x="370" y="61"/>
                  </a:cubicBezTo>
                  <a:cubicBezTo>
                    <a:pt x="369" y="62"/>
                    <a:pt x="369" y="63"/>
                    <a:pt x="368" y="63"/>
                  </a:cubicBezTo>
                  <a:cubicBezTo>
                    <a:pt x="368" y="64"/>
                    <a:pt x="367" y="65"/>
                    <a:pt x="366" y="66"/>
                  </a:cubicBezTo>
                  <a:cubicBezTo>
                    <a:pt x="366" y="66"/>
                    <a:pt x="364" y="64"/>
                    <a:pt x="364" y="64"/>
                  </a:cubicBezTo>
                  <a:cubicBezTo>
                    <a:pt x="364" y="64"/>
                    <a:pt x="362" y="62"/>
                    <a:pt x="362" y="62"/>
                  </a:cubicBezTo>
                  <a:cubicBezTo>
                    <a:pt x="361" y="62"/>
                    <a:pt x="361" y="64"/>
                    <a:pt x="360" y="64"/>
                  </a:cubicBezTo>
                  <a:cubicBezTo>
                    <a:pt x="360" y="64"/>
                    <a:pt x="359" y="63"/>
                    <a:pt x="358" y="63"/>
                  </a:cubicBezTo>
                  <a:cubicBezTo>
                    <a:pt x="358" y="63"/>
                    <a:pt x="356" y="65"/>
                    <a:pt x="356" y="65"/>
                  </a:cubicBezTo>
                  <a:cubicBezTo>
                    <a:pt x="356" y="65"/>
                    <a:pt x="354" y="64"/>
                    <a:pt x="354" y="63"/>
                  </a:cubicBezTo>
                  <a:cubicBezTo>
                    <a:pt x="354" y="63"/>
                    <a:pt x="356" y="62"/>
                    <a:pt x="356" y="61"/>
                  </a:cubicBezTo>
                  <a:cubicBezTo>
                    <a:pt x="356" y="60"/>
                    <a:pt x="357" y="59"/>
                    <a:pt x="357" y="59"/>
                  </a:cubicBezTo>
                  <a:cubicBezTo>
                    <a:pt x="358" y="58"/>
                    <a:pt x="359" y="57"/>
                    <a:pt x="359" y="57"/>
                  </a:cubicBezTo>
                  <a:cubicBezTo>
                    <a:pt x="360" y="56"/>
                    <a:pt x="360" y="55"/>
                    <a:pt x="361" y="54"/>
                  </a:cubicBezTo>
                  <a:cubicBezTo>
                    <a:pt x="361" y="54"/>
                    <a:pt x="362" y="52"/>
                    <a:pt x="363" y="52"/>
                  </a:cubicBezTo>
                  <a:cubicBezTo>
                    <a:pt x="363" y="52"/>
                    <a:pt x="365" y="54"/>
                    <a:pt x="365" y="54"/>
                  </a:cubicBezTo>
                  <a:cubicBezTo>
                    <a:pt x="365" y="53"/>
                    <a:pt x="367" y="52"/>
                    <a:pt x="367" y="52"/>
                  </a:cubicBezTo>
                  <a:cubicBezTo>
                    <a:pt x="366" y="51"/>
                    <a:pt x="365" y="51"/>
                    <a:pt x="364" y="50"/>
                  </a:cubicBezTo>
                  <a:cubicBezTo>
                    <a:pt x="364" y="49"/>
                    <a:pt x="362" y="49"/>
                    <a:pt x="362" y="48"/>
                  </a:cubicBezTo>
                  <a:cubicBezTo>
                    <a:pt x="362" y="48"/>
                    <a:pt x="364" y="47"/>
                    <a:pt x="364" y="46"/>
                  </a:cubicBezTo>
                  <a:cubicBezTo>
                    <a:pt x="363" y="46"/>
                    <a:pt x="362" y="44"/>
                    <a:pt x="362" y="44"/>
                  </a:cubicBezTo>
                  <a:cubicBezTo>
                    <a:pt x="361" y="44"/>
                    <a:pt x="360" y="46"/>
                    <a:pt x="360" y="46"/>
                  </a:cubicBezTo>
                  <a:cubicBezTo>
                    <a:pt x="360" y="47"/>
                    <a:pt x="358" y="48"/>
                    <a:pt x="358" y="49"/>
                  </a:cubicBezTo>
                  <a:cubicBezTo>
                    <a:pt x="358" y="49"/>
                    <a:pt x="360" y="50"/>
                    <a:pt x="360" y="50"/>
                  </a:cubicBezTo>
                  <a:cubicBezTo>
                    <a:pt x="360" y="51"/>
                    <a:pt x="359" y="53"/>
                    <a:pt x="359" y="53"/>
                  </a:cubicBezTo>
                  <a:cubicBezTo>
                    <a:pt x="358" y="53"/>
                    <a:pt x="357" y="51"/>
                    <a:pt x="356" y="51"/>
                  </a:cubicBezTo>
                  <a:cubicBezTo>
                    <a:pt x="356" y="51"/>
                    <a:pt x="355" y="53"/>
                    <a:pt x="355" y="53"/>
                  </a:cubicBezTo>
                  <a:cubicBezTo>
                    <a:pt x="354" y="54"/>
                    <a:pt x="354" y="55"/>
                    <a:pt x="353" y="55"/>
                  </a:cubicBezTo>
                  <a:cubicBezTo>
                    <a:pt x="353" y="56"/>
                    <a:pt x="352" y="58"/>
                    <a:pt x="351" y="58"/>
                  </a:cubicBezTo>
                  <a:cubicBezTo>
                    <a:pt x="351" y="58"/>
                    <a:pt x="349" y="56"/>
                    <a:pt x="349" y="56"/>
                  </a:cubicBezTo>
                  <a:cubicBezTo>
                    <a:pt x="348" y="56"/>
                    <a:pt x="348" y="58"/>
                    <a:pt x="347" y="58"/>
                  </a:cubicBezTo>
                  <a:cubicBezTo>
                    <a:pt x="347" y="59"/>
                    <a:pt x="346" y="60"/>
                    <a:pt x="346" y="60"/>
                  </a:cubicBezTo>
                  <a:cubicBezTo>
                    <a:pt x="346" y="60"/>
                    <a:pt x="343" y="59"/>
                    <a:pt x="343" y="59"/>
                  </a:cubicBezTo>
                  <a:cubicBezTo>
                    <a:pt x="343" y="58"/>
                    <a:pt x="345" y="57"/>
                    <a:pt x="345" y="56"/>
                  </a:cubicBezTo>
                  <a:cubicBezTo>
                    <a:pt x="345" y="56"/>
                    <a:pt x="343" y="55"/>
                    <a:pt x="343" y="55"/>
                  </a:cubicBezTo>
                  <a:cubicBezTo>
                    <a:pt x="342" y="55"/>
                    <a:pt x="342" y="57"/>
                    <a:pt x="341" y="57"/>
                  </a:cubicBezTo>
                  <a:cubicBezTo>
                    <a:pt x="341" y="57"/>
                    <a:pt x="340" y="55"/>
                    <a:pt x="339" y="55"/>
                  </a:cubicBezTo>
                  <a:cubicBezTo>
                    <a:pt x="338" y="55"/>
                    <a:pt x="338" y="57"/>
                    <a:pt x="337" y="58"/>
                  </a:cubicBezTo>
                  <a:cubicBezTo>
                    <a:pt x="337" y="58"/>
                    <a:pt x="336" y="56"/>
                    <a:pt x="335" y="56"/>
                  </a:cubicBezTo>
                  <a:cubicBezTo>
                    <a:pt x="334" y="56"/>
                    <a:pt x="334" y="58"/>
                    <a:pt x="333" y="58"/>
                  </a:cubicBezTo>
                  <a:cubicBezTo>
                    <a:pt x="332" y="57"/>
                    <a:pt x="330" y="56"/>
                    <a:pt x="329" y="55"/>
                  </a:cubicBezTo>
                  <a:cubicBezTo>
                    <a:pt x="330" y="53"/>
                    <a:pt x="331" y="52"/>
                    <a:pt x="332" y="50"/>
                  </a:cubicBezTo>
                  <a:cubicBezTo>
                    <a:pt x="333" y="49"/>
                    <a:pt x="333" y="49"/>
                    <a:pt x="334" y="48"/>
                  </a:cubicBezTo>
                  <a:cubicBezTo>
                    <a:pt x="334" y="48"/>
                    <a:pt x="336" y="46"/>
                    <a:pt x="336" y="46"/>
                  </a:cubicBezTo>
                  <a:cubicBezTo>
                    <a:pt x="336" y="46"/>
                    <a:pt x="334" y="44"/>
                    <a:pt x="333" y="44"/>
                  </a:cubicBezTo>
                  <a:cubicBezTo>
                    <a:pt x="333" y="44"/>
                    <a:pt x="332" y="46"/>
                    <a:pt x="332" y="46"/>
                  </a:cubicBezTo>
                  <a:cubicBezTo>
                    <a:pt x="331" y="47"/>
                    <a:pt x="331" y="48"/>
                    <a:pt x="330" y="48"/>
                  </a:cubicBezTo>
                  <a:cubicBezTo>
                    <a:pt x="329" y="49"/>
                    <a:pt x="329" y="50"/>
                    <a:pt x="328" y="51"/>
                  </a:cubicBezTo>
                  <a:cubicBezTo>
                    <a:pt x="328" y="51"/>
                    <a:pt x="327" y="52"/>
                    <a:pt x="327" y="53"/>
                  </a:cubicBezTo>
                  <a:cubicBezTo>
                    <a:pt x="326" y="54"/>
                    <a:pt x="325" y="55"/>
                    <a:pt x="325" y="55"/>
                  </a:cubicBezTo>
                  <a:cubicBezTo>
                    <a:pt x="325" y="56"/>
                    <a:pt x="327" y="57"/>
                    <a:pt x="327" y="57"/>
                  </a:cubicBezTo>
                  <a:cubicBezTo>
                    <a:pt x="328" y="57"/>
                    <a:pt x="329" y="58"/>
                    <a:pt x="329" y="59"/>
                  </a:cubicBezTo>
                  <a:cubicBezTo>
                    <a:pt x="330" y="59"/>
                    <a:pt x="328" y="60"/>
                    <a:pt x="328" y="61"/>
                  </a:cubicBezTo>
                  <a:cubicBezTo>
                    <a:pt x="327" y="60"/>
                    <a:pt x="326" y="60"/>
                    <a:pt x="325" y="59"/>
                  </a:cubicBezTo>
                  <a:cubicBezTo>
                    <a:pt x="325" y="59"/>
                    <a:pt x="324" y="57"/>
                    <a:pt x="323" y="57"/>
                  </a:cubicBezTo>
                  <a:cubicBezTo>
                    <a:pt x="323" y="57"/>
                    <a:pt x="322" y="59"/>
                    <a:pt x="322" y="60"/>
                  </a:cubicBezTo>
                  <a:cubicBezTo>
                    <a:pt x="321" y="60"/>
                    <a:pt x="320" y="61"/>
                    <a:pt x="320" y="62"/>
                  </a:cubicBezTo>
                  <a:cubicBezTo>
                    <a:pt x="320" y="61"/>
                    <a:pt x="318" y="61"/>
                    <a:pt x="318" y="60"/>
                  </a:cubicBezTo>
                  <a:cubicBezTo>
                    <a:pt x="318" y="60"/>
                    <a:pt x="319" y="58"/>
                    <a:pt x="319" y="58"/>
                  </a:cubicBezTo>
                  <a:cubicBezTo>
                    <a:pt x="320" y="57"/>
                    <a:pt x="320" y="56"/>
                    <a:pt x="321" y="56"/>
                  </a:cubicBezTo>
                  <a:cubicBezTo>
                    <a:pt x="322" y="55"/>
                    <a:pt x="322" y="54"/>
                    <a:pt x="323" y="53"/>
                  </a:cubicBezTo>
                  <a:cubicBezTo>
                    <a:pt x="323" y="53"/>
                    <a:pt x="324" y="52"/>
                    <a:pt x="324" y="51"/>
                  </a:cubicBezTo>
                  <a:cubicBezTo>
                    <a:pt x="324" y="51"/>
                    <a:pt x="323" y="49"/>
                    <a:pt x="322" y="50"/>
                  </a:cubicBezTo>
                  <a:cubicBezTo>
                    <a:pt x="322" y="50"/>
                    <a:pt x="321" y="52"/>
                    <a:pt x="320" y="52"/>
                  </a:cubicBezTo>
                  <a:cubicBezTo>
                    <a:pt x="320" y="52"/>
                    <a:pt x="319" y="50"/>
                    <a:pt x="318" y="50"/>
                  </a:cubicBezTo>
                  <a:cubicBezTo>
                    <a:pt x="318" y="50"/>
                    <a:pt x="317" y="52"/>
                    <a:pt x="317" y="52"/>
                  </a:cubicBezTo>
                  <a:cubicBezTo>
                    <a:pt x="316" y="53"/>
                    <a:pt x="315" y="54"/>
                    <a:pt x="315" y="55"/>
                  </a:cubicBezTo>
                  <a:cubicBezTo>
                    <a:pt x="315" y="55"/>
                    <a:pt x="314" y="57"/>
                    <a:pt x="313" y="57"/>
                  </a:cubicBezTo>
                  <a:cubicBezTo>
                    <a:pt x="313" y="57"/>
                    <a:pt x="311" y="55"/>
                    <a:pt x="311" y="55"/>
                  </a:cubicBezTo>
                  <a:cubicBezTo>
                    <a:pt x="310" y="55"/>
                    <a:pt x="310" y="57"/>
                    <a:pt x="309" y="57"/>
                  </a:cubicBezTo>
                  <a:cubicBezTo>
                    <a:pt x="309" y="57"/>
                    <a:pt x="308" y="56"/>
                    <a:pt x="307" y="56"/>
                  </a:cubicBezTo>
                  <a:cubicBezTo>
                    <a:pt x="306" y="56"/>
                    <a:pt x="306" y="58"/>
                    <a:pt x="305" y="58"/>
                  </a:cubicBezTo>
                  <a:cubicBezTo>
                    <a:pt x="305" y="58"/>
                    <a:pt x="304" y="56"/>
                    <a:pt x="303" y="56"/>
                  </a:cubicBezTo>
                  <a:cubicBezTo>
                    <a:pt x="302" y="56"/>
                    <a:pt x="302" y="58"/>
                    <a:pt x="301" y="58"/>
                  </a:cubicBezTo>
                  <a:cubicBezTo>
                    <a:pt x="301" y="58"/>
                    <a:pt x="300" y="57"/>
                    <a:pt x="299" y="57"/>
                  </a:cubicBezTo>
                  <a:cubicBezTo>
                    <a:pt x="299" y="57"/>
                    <a:pt x="298" y="59"/>
                    <a:pt x="297" y="59"/>
                  </a:cubicBezTo>
                  <a:cubicBezTo>
                    <a:pt x="297" y="59"/>
                    <a:pt x="295" y="57"/>
                    <a:pt x="295" y="57"/>
                  </a:cubicBezTo>
                  <a:cubicBezTo>
                    <a:pt x="295" y="57"/>
                    <a:pt x="294" y="59"/>
                    <a:pt x="293" y="59"/>
                  </a:cubicBezTo>
                  <a:cubicBezTo>
                    <a:pt x="293" y="60"/>
                    <a:pt x="292" y="61"/>
                    <a:pt x="292" y="62"/>
                  </a:cubicBezTo>
                  <a:cubicBezTo>
                    <a:pt x="291" y="61"/>
                    <a:pt x="290" y="61"/>
                    <a:pt x="290" y="60"/>
                  </a:cubicBezTo>
                  <a:cubicBezTo>
                    <a:pt x="289" y="60"/>
                    <a:pt x="287" y="59"/>
                    <a:pt x="287" y="58"/>
                  </a:cubicBezTo>
                  <a:cubicBezTo>
                    <a:pt x="287" y="58"/>
                    <a:pt x="289" y="56"/>
                    <a:pt x="289" y="56"/>
                  </a:cubicBezTo>
                  <a:cubicBezTo>
                    <a:pt x="290" y="55"/>
                    <a:pt x="290" y="55"/>
                    <a:pt x="291" y="54"/>
                  </a:cubicBezTo>
                  <a:cubicBezTo>
                    <a:pt x="291" y="54"/>
                    <a:pt x="292" y="55"/>
                    <a:pt x="293" y="55"/>
                  </a:cubicBezTo>
                  <a:cubicBezTo>
                    <a:pt x="293" y="56"/>
                    <a:pt x="295" y="57"/>
                    <a:pt x="295" y="57"/>
                  </a:cubicBezTo>
                  <a:cubicBezTo>
                    <a:pt x="296" y="57"/>
                    <a:pt x="296" y="55"/>
                    <a:pt x="297" y="55"/>
                  </a:cubicBezTo>
                  <a:cubicBezTo>
                    <a:pt x="298" y="55"/>
                    <a:pt x="298" y="57"/>
                    <a:pt x="299" y="57"/>
                  </a:cubicBezTo>
                  <a:cubicBezTo>
                    <a:pt x="300" y="57"/>
                    <a:pt x="300" y="54"/>
                    <a:pt x="301" y="54"/>
                  </a:cubicBezTo>
                  <a:cubicBezTo>
                    <a:pt x="301" y="54"/>
                    <a:pt x="303" y="56"/>
                    <a:pt x="303" y="56"/>
                  </a:cubicBezTo>
                  <a:cubicBezTo>
                    <a:pt x="304" y="56"/>
                    <a:pt x="304" y="54"/>
                    <a:pt x="305" y="54"/>
                  </a:cubicBezTo>
                  <a:cubicBezTo>
                    <a:pt x="304" y="53"/>
                    <a:pt x="303" y="53"/>
                    <a:pt x="303" y="52"/>
                  </a:cubicBezTo>
                  <a:cubicBezTo>
                    <a:pt x="302" y="52"/>
                    <a:pt x="300" y="51"/>
                    <a:pt x="300" y="50"/>
                  </a:cubicBezTo>
                  <a:cubicBezTo>
                    <a:pt x="300" y="50"/>
                    <a:pt x="302" y="49"/>
                    <a:pt x="302" y="48"/>
                  </a:cubicBezTo>
                  <a:cubicBezTo>
                    <a:pt x="303" y="48"/>
                    <a:pt x="303" y="47"/>
                    <a:pt x="304" y="46"/>
                  </a:cubicBezTo>
                  <a:cubicBezTo>
                    <a:pt x="304" y="45"/>
                    <a:pt x="305" y="45"/>
                    <a:pt x="305" y="44"/>
                  </a:cubicBezTo>
                  <a:cubicBezTo>
                    <a:pt x="305" y="44"/>
                    <a:pt x="304" y="42"/>
                    <a:pt x="303" y="42"/>
                  </a:cubicBezTo>
                  <a:cubicBezTo>
                    <a:pt x="303" y="42"/>
                    <a:pt x="302" y="44"/>
                    <a:pt x="301" y="44"/>
                  </a:cubicBezTo>
                  <a:cubicBezTo>
                    <a:pt x="301" y="45"/>
                    <a:pt x="300" y="46"/>
                    <a:pt x="300" y="47"/>
                  </a:cubicBezTo>
                  <a:cubicBezTo>
                    <a:pt x="299" y="47"/>
                    <a:pt x="299" y="48"/>
                    <a:pt x="298" y="49"/>
                  </a:cubicBezTo>
                  <a:cubicBezTo>
                    <a:pt x="298" y="49"/>
                    <a:pt x="297" y="51"/>
                    <a:pt x="296" y="51"/>
                  </a:cubicBezTo>
                  <a:cubicBezTo>
                    <a:pt x="296" y="51"/>
                    <a:pt x="295" y="49"/>
                    <a:pt x="294" y="49"/>
                  </a:cubicBezTo>
                  <a:cubicBezTo>
                    <a:pt x="294" y="49"/>
                    <a:pt x="293" y="52"/>
                    <a:pt x="292" y="52"/>
                  </a:cubicBezTo>
                  <a:cubicBezTo>
                    <a:pt x="292" y="52"/>
                    <a:pt x="290" y="50"/>
                    <a:pt x="290" y="50"/>
                  </a:cubicBezTo>
                  <a:cubicBezTo>
                    <a:pt x="290" y="50"/>
                    <a:pt x="289" y="51"/>
                    <a:pt x="288" y="52"/>
                  </a:cubicBezTo>
                  <a:cubicBezTo>
                    <a:pt x="288" y="53"/>
                    <a:pt x="287" y="54"/>
                    <a:pt x="287" y="54"/>
                  </a:cubicBezTo>
                  <a:cubicBezTo>
                    <a:pt x="286" y="55"/>
                    <a:pt x="286" y="56"/>
                    <a:pt x="285" y="57"/>
                  </a:cubicBezTo>
                  <a:cubicBezTo>
                    <a:pt x="284" y="57"/>
                    <a:pt x="284" y="58"/>
                    <a:pt x="283" y="59"/>
                  </a:cubicBezTo>
                  <a:cubicBezTo>
                    <a:pt x="283" y="60"/>
                    <a:pt x="282" y="60"/>
                    <a:pt x="282" y="61"/>
                  </a:cubicBezTo>
                  <a:cubicBezTo>
                    <a:pt x="281" y="62"/>
                    <a:pt x="280" y="63"/>
                    <a:pt x="280" y="63"/>
                  </a:cubicBezTo>
                  <a:cubicBezTo>
                    <a:pt x="280" y="64"/>
                    <a:pt x="282" y="65"/>
                    <a:pt x="282" y="65"/>
                  </a:cubicBezTo>
                  <a:cubicBezTo>
                    <a:pt x="282" y="65"/>
                    <a:pt x="281" y="67"/>
                    <a:pt x="280" y="67"/>
                  </a:cubicBezTo>
                  <a:cubicBezTo>
                    <a:pt x="280" y="67"/>
                    <a:pt x="279" y="69"/>
                    <a:pt x="279" y="69"/>
                  </a:cubicBezTo>
                  <a:cubicBezTo>
                    <a:pt x="278" y="69"/>
                    <a:pt x="277" y="68"/>
                    <a:pt x="277" y="68"/>
                  </a:cubicBezTo>
                  <a:cubicBezTo>
                    <a:pt x="276" y="68"/>
                    <a:pt x="275" y="70"/>
                    <a:pt x="275" y="70"/>
                  </a:cubicBezTo>
                  <a:cubicBezTo>
                    <a:pt x="275" y="70"/>
                    <a:pt x="273" y="68"/>
                    <a:pt x="273" y="68"/>
                  </a:cubicBezTo>
                  <a:cubicBezTo>
                    <a:pt x="273" y="67"/>
                    <a:pt x="274" y="67"/>
                    <a:pt x="274" y="66"/>
                  </a:cubicBezTo>
                  <a:cubicBezTo>
                    <a:pt x="275" y="65"/>
                    <a:pt x="276" y="64"/>
                    <a:pt x="276" y="64"/>
                  </a:cubicBezTo>
                  <a:cubicBezTo>
                    <a:pt x="276" y="63"/>
                    <a:pt x="274" y="62"/>
                    <a:pt x="274" y="62"/>
                  </a:cubicBezTo>
                  <a:cubicBezTo>
                    <a:pt x="274" y="62"/>
                    <a:pt x="275" y="60"/>
                    <a:pt x="275" y="60"/>
                  </a:cubicBezTo>
                  <a:cubicBezTo>
                    <a:pt x="276" y="59"/>
                    <a:pt x="277" y="58"/>
                    <a:pt x="277" y="58"/>
                  </a:cubicBezTo>
                  <a:cubicBezTo>
                    <a:pt x="278" y="57"/>
                    <a:pt x="278" y="56"/>
                    <a:pt x="279" y="55"/>
                  </a:cubicBezTo>
                  <a:cubicBezTo>
                    <a:pt x="279" y="55"/>
                    <a:pt x="280" y="54"/>
                    <a:pt x="281" y="53"/>
                  </a:cubicBezTo>
                  <a:cubicBezTo>
                    <a:pt x="281" y="54"/>
                    <a:pt x="282" y="54"/>
                    <a:pt x="283" y="55"/>
                  </a:cubicBezTo>
                  <a:cubicBezTo>
                    <a:pt x="283" y="55"/>
                    <a:pt x="285" y="53"/>
                    <a:pt x="285" y="53"/>
                  </a:cubicBezTo>
                  <a:cubicBezTo>
                    <a:pt x="285" y="52"/>
                    <a:pt x="282" y="51"/>
                    <a:pt x="282" y="51"/>
                  </a:cubicBezTo>
                  <a:cubicBezTo>
                    <a:pt x="282" y="51"/>
                    <a:pt x="281" y="53"/>
                    <a:pt x="281" y="53"/>
                  </a:cubicBezTo>
                  <a:cubicBezTo>
                    <a:pt x="280" y="53"/>
                    <a:pt x="279" y="51"/>
                    <a:pt x="278" y="51"/>
                  </a:cubicBezTo>
                  <a:cubicBezTo>
                    <a:pt x="278" y="51"/>
                    <a:pt x="277" y="54"/>
                    <a:pt x="277" y="54"/>
                  </a:cubicBezTo>
                  <a:cubicBezTo>
                    <a:pt x="276" y="54"/>
                    <a:pt x="274" y="52"/>
                    <a:pt x="274" y="52"/>
                  </a:cubicBezTo>
                  <a:cubicBezTo>
                    <a:pt x="274" y="51"/>
                    <a:pt x="276" y="50"/>
                    <a:pt x="276" y="50"/>
                  </a:cubicBezTo>
                  <a:cubicBezTo>
                    <a:pt x="276" y="50"/>
                    <a:pt x="274" y="48"/>
                    <a:pt x="274" y="48"/>
                  </a:cubicBezTo>
                  <a:cubicBezTo>
                    <a:pt x="274" y="48"/>
                    <a:pt x="272" y="50"/>
                    <a:pt x="272" y="50"/>
                  </a:cubicBezTo>
                  <a:cubicBezTo>
                    <a:pt x="272" y="51"/>
                    <a:pt x="275" y="52"/>
                    <a:pt x="274" y="52"/>
                  </a:cubicBezTo>
                  <a:cubicBezTo>
                    <a:pt x="274" y="52"/>
                    <a:pt x="273" y="54"/>
                    <a:pt x="273" y="54"/>
                  </a:cubicBezTo>
                  <a:cubicBezTo>
                    <a:pt x="272" y="54"/>
                    <a:pt x="271" y="52"/>
                    <a:pt x="270" y="52"/>
                  </a:cubicBezTo>
                  <a:cubicBezTo>
                    <a:pt x="270" y="53"/>
                    <a:pt x="269" y="55"/>
                    <a:pt x="269" y="55"/>
                  </a:cubicBezTo>
                  <a:cubicBezTo>
                    <a:pt x="268" y="55"/>
                    <a:pt x="267" y="53"/>
                    <a:pt x="267" y="53"/>
                  </a:cubicBezTo>
                  <a:cubicBezTo>
                    <a:pt x="266" y="54"/>
                    <a:pt x="265" y="54"/>
                    <a:pt x="265" y="55"/>
                  </a:cubicBezTo>
                  <a:cubicBezTo>
                    <a:pt x="265" y="56"/>
                    <a:pt x="263" y="57"/>
                    <a:pt x="263" y="57"/>
                  </a:cubicBezTo>
                  <a:cubicBezTo>
                    <a:pt x="263" y="58"/>
                    <a:pt x="265" y="59"/>
                    <a:pt x="265" y="59"/>
                  </a:cubicBezTo>
                  <a:cubicBezTo>
                    <a:pt x="265" y="60"/>
                    <a:pt x="264" y="61"/>
                    <a:pt x="264" y="61"/>
                  </a:cubicBezTo>
                  <a:cubicBezTo>
                    <a:pt x="264" y="62"/>
                    <a:pt x="266" y="63"/>
                    <a:pt x="266" y="63"/>
                  </a:cubicBezTo>
                  <a:cubicBezTo>
                    <a:pt x="266" y="64"/>
                    <a:pt x="264" y="65"/>
                    <a:pt x="264" y="65"/>
                  </a:cubicBezTo>
                  <a:cubicBezTo>
                    <a:pt x="264" y="66"/>
                    <a:pt x="262" y="67"/>
                    <a:pt x="262" y="68"/>
                  </a:cubicBezTo>
                  <a:cubicBezTo>
                    <a:pt x="262" y="67"/>
                    <a:pt x="260" y="67"/>
                    <a:pt x="260" y="66"/>
                  </a:cubicBezTo>
                  <a:cubicBezTo>
                    <a:pt x="260" y="65"/>
                    <a:pt x="262" y="64"/>
                    <a:pt x="262" y="64"/>
                  </a:cubicBezTo>
                  <a:cubicBezTo>
                    <a:pt x="262" y="63"/>
                    <a:pt x="260" y="63"/>
                    <a:pt x="260" y="62"/>
                  </a:cubicBezTo>
                  <a:cubicBezTo>
                    <a:pt x="260" y="62"/>
                    <a:pt x="262" y="60"/>
                    <a:pt x="261" y="60"/>
                  </a:cubicBezTo>
                  <a:cubicBezTo>
                    <a:pt x="261" y="59"/>
                    <a:pt x="259" y="58"/>
                    <a:pt x="259" y="58"/>
                  </a:cubicBezTo>
                  <a:cubicBezTo>
                    <a:pt x="259" y="58"/>
                    <a:pt x="258" y="60"/>
                    <a:pt x="257" y="60"/>
                  </a:cubicBezTo>
                  <a:cubicBezTo>
                    <a:pt x="257" y="60"/>
                    <a:pt x="256" y="59"/>
                    <a:pt x="255" y="59"/>
                  </a:cubicBezTo>
                  <a:cubicBezTo>
                    <a:pt x="254" y="60"/>
                    <a:pt x="253" y="62"/>
                    <a:pt x="252" y="63"/>
                  </a:cubicBezTo>
                  <a:cubicBezTo>
                    <a:pt x="251" y="64"/>
                    <a:pt x="251" y="64"/>
                    <a:pt x="250" y="65"/>
                  </a:cubicBezTo>
                  <a:cubicBezTo>
                    <a:pt x="249" y="64"/>
                    <a:pt x="247" y="63"/>
                    <a:pt x="246" y="62"/>
                  </a:cubicBezTo>
                  <a:cubicBezTo>
                    <a:pt x="246" y="61"/>
                    <a:pt x="247" y="60"/>
                    <a:pt x="247" y="60"/>
                  </a:cubicBezTo>
                  <a:cubicBezTo>
                    <a:pt x="247" y="59"/>
                    <a:pt x="245" y="58"/>
                    <a:pt x="245" y="58"/>
                  </a:cubicBezTo>
                  <a:cubicBezTo>
                    <a:pt x="245" y="57"/>
                    <a:pt x="247" y="56"/>
                    <a:pt x="247" y="56"/>
                  </a:cubicBezTo>
                  <a:cubicBezTo>
                    <a:pt x="247" y="55"/>
                    <a:pt x="248" y="53"/>
                    <a:pt x="249" y="53"/>
                  </a:cubicBezTo>
                  <a:cubicBezTo>
                    <a:pt x="249" y="53"/>
                    <a:pt x="250" y="55"/>
                    <a:pt x="251" y="55"/>
                  </a:cubicBezTo>
                  <a:cubicBezTo>
                    <a:pt x="251" y="55"/>
                    <a:pt x="253" y="57"/>
                    <a:pt x="253" y="57"/>
                  </a:cubicBezTo>
                  <a:cubicBezTo>
                    <a:pt x="253" y="56"/>
                    <a:pt x="255" y="55"/>
                    <a:pt x="255" y="55"/>
                  </a:cubicBezTo>
                  <a:cubicBezTo>
                    <a:pt x="255" y="54"/>
                    <a:pt x="253" y="54"/>
                    <a:pt x="253" y="53"/>
                  </a:cubicBezTo>
                  <a:cubicBezTo>
                    <a:pt x="252" y="52"/>
                    <a:pt x="254" y="51"/>
                    <a:pt x="254" y="51"/>
                  </a:cubicBezTo>
                  <a:cubicBezTo>
                    <a:pt x="254" y="50"/>
                    <a:pt x="252" y="49"/>
                    <a:pt x="252" y="49"/>
                  </a:cubicBezTo>
                  <a:cubicBezTo>
                    <a:pt x="252" y="49"/>
                    <a:pt x="251" y="51"/>
                    <a:pt x="250" y="51"/>
                  </a:cubicBezTo>
                  <a:cubicBezTo>
                    <a:pt x="250" y="51"/>
                    <a:pt x="249" y="50"/>
                    <a:pt x="248" y="49"/>
                  </a:cubicBezTo>
                  <a:cubicBezTo>
                    <a:pt x="248" y="49"/>
                    <a:pt x="250" y="48"/>
                    <a:pt x="250" y="47"/>
                  </a:cubicBezTo>
                  <a:cubicBezTo>
                    <a:pt x="250" y="47"/>
                    <a:pt x="247" y="46"/>
                    <a:pt x="248" y="46"/>
                  </a:cubicBezTo>
                  <a:cubicBezTo>
                    <a:pt x="247" y="46"/>
                    <a:pt x="246" y="47"/>
                    <a:pt x="246" y="48"/>
                  </a:cubicBezTo>
                  <a:cubicBezTo>
                    <a:pt x="246" y="48"/>
                    <a:pt x="248" y="49"/>
                    <a:pt x="248" y="49"/>
                  </a:cubicBezTo>
                  <a:cubicBezTo>
                    <a:pt x="248" y="50"/>
                    <a:pt x="247" y="51"/>
                    <a:pt x="246" y="52"/>
                  </a:cubicBezTo>
                  <a:cubicBezTo>
                    <a:pt x="246" y="52"/>
                    <a:pt x="245" y="53"/>
                    <a:pt x="245" y="54"/>
                  </a:cubicBezTo>
                  <a:cubicBezTo>
                    <a:pt x="244" y="55"/>
                    <a:pt x="244" y="56"/>
                    <a:pt x="243" y="56"/>
                  </a:cubicBezTo>
                  <a:cubicBezTo>
                    <a:pt x="243" y="56"/>
                    <a:pt x="241" y="54"/>
                    <a:pt x="241" y="54"/>
                  </a:cubicBezTo>
                  <a:cubicBezTo>
                    <a:pt x="240" y="55"/>
                    <a:pt x="240" y="56"/>
                    <a:pt x="239" y="57"/>
                  </a:cubicBezTo>
                  <a:cubicBezTo>
                    <a:pt x="239" y="57"/>
                    <a:pt x="241" y="58"/>
                    <a:pt x="241" y="58"/>
                  </a:cubicBezTo>
                  <a:cubicBezTo>
                    <a:pt x="241" y="59"/>
                    <a:pt x="240" y="61"/>
                    <a:pt x="240" y="61"/>
                  </a:cubicBezTo>
                  <a:cubicBezTo>
                    <a:pt x="239" y="61"/>
                    <a:pt x="237" y="59"/>
                    <a:pt x="237" y="59"/>
                  </a:cubicBezTo>
                  <a:cubicBezTo>
                    <a:pt x="237" y="59"/>
                    <a:pt x="239" y="57"/>
                    <a:pt x="239" y="57"/>
                  </a:cubicBezTo>
                  <a:cubicBezTo>
                    <a:pt x="239" y="56"/>
                    <a:pt x="237" y="55"/>
                    <a:pt x="237" y="55"/>
                  </a:cubicBezTo>
                  <a:cubicBezTo>
                    <a:pt x="236" y="54"/>
                    <a:pt x="235" y="54"/>
                    <a:pt x="235" y="53"/>
                  </a:cubicBezTo>
                  <a:cubicBezTo>
                    <a:pt x="234" y="53"/>
                    <a:pt x="233" y="52"/>
                    <a:pt x="232" y="52"/>
                  </a:cubicBezTo>
                  <a:cubicBezTo>
                    <a:pt x="231" y="53"/>
                    <a:pt x="230" y="55"/>
                    <a:pt x="229" y="56"/>
                  </a:cubicBezTo>
                  <a:cubicBezTo>
                    <a:pt x="228" y="57"/>
                    <a:pt x="228" y="58"/>
                    <a:pt x="227" y="58"/>
                  </a:cubicBezTo>
                  <a:cubicBezTo>
                    <a:pt x="227" y="58"/>
                    <a:pt x="225" y="57"/>
                    <a:pt x="225" y="57"/>
                  </a:cubicBezTo>
                  <a:cubicBezTo>
                    <a:pt x="224" y="57"/>
                    <a:pt x="224" y="59"/>
                    <a:pt x="223" y="59"/>
                  </a:cubicBezTo>
                  <a:cubicBezTo>
                    <a:pt x="222" y="59"/>
                    <a:pt x="222" y="57"/>
                    <a:pt x="221" y="57"/>
                  </a:cubicBezTo>
                  <a:cubicBezTo>
                    <a:pt x="220" y="57"/>
                    <a:pt x="219" y="55"/>
                    <a:pt x="219" y="55"/>
                  </a:cubicBezTo>
                  <a:cubicBezTo>
                    <a:pt x="218" y="55"/>
                    <a:pt x="218" y="57"/>
                    <a:pt x="217" y="58"/>
                  </a:cubicBezTo>
                  <a:cubicBezTo>
                    <a:pt x="216" y="57"/>
                    <a:pt x="216" y="57"/>
                    <a:pt x="215" y="56"/>
                  </a:cubicBezTo>
                  <a:cubicBezTo>
                    <a:pt x="214" y="56"/>
                    <a:pt x="213" y="55"/>
                    <a:pt x="213" y="54"/>
                  </a:cubicBezTo>
                  <a:cubicBezTo>
                    <a:pt x="213" y="54"/>
                    <a:pt x="214" y="52"/>
                    <a:pt x="214" y="52"/>
                  </a:cubicBezTo>
                  <a:cubicBezTo>
                    <a:pt x="215" y="52"/>
                    <a:pt x="216" y="54"/>
                    <a:pt x="217" y="54"/>
                  </a:cubicBezTo>
                  <a:cubicBezTo>
                    <a:pt x="217" y="53"/>
                    <a:pt x="218" y="52"/>
                    <a:pt x="218" y="51"/>
                  </a:cubicBezTo>
                  <a:cubicBezTo>
                    <a:pt x="217" y="50"/>
                    <a:pt x="215" y="49"/>
                    <a:pt x="214" y="48"/>
                  </a:cubicBezTo>
                  <a:cubicBezTo>
                    <a:pt x="213" y="49"/>
                    <a:pt x="213" y="50"/>
                    <a:pt x="212" y="50"/>
                  </a:cubicBezTo>
                  <a:cubicBezTo>
                    <a:pt x="212" y="51"/>
                    <a:pt x="211" y="53"/>
                    <a:pt x="210" y="53"/>
                  </a:cubicBezTo>
                  <a:cubicBezTo>
                    <a:pt x="210" y="53"/>
                    <a:pt x="208" y="51"/>
                    <a:pt x="208" y="51"/>
                  </a:cubicBezTo>
                  <a:cubicBezTo>
                    <a:pt x="208" y="51"/>
                    <a:pt x="207" y="52"/>
                    <a:pt x="206" y="53"/>
                  </a:cubicBezTo>
                  <a:cubicBezTo>
                    <a:pt x="206" y="54"/>
                    <a:pt x="205" y="55"/>
                    <a:pt x="205" y="55"/>
                  </a:cubicBezTo>
                  <a:cubicBezTo>
                    <a:pt x="205" y="56"/>
                    <a:pt x="203" y="57"/>
                    <a:pt x="203" y="58"/>
                  </a:cubicBezTo>
                  <a:cubicBezTo>
                    <a:pt x="203" y="58"/>
                    <a:pt x="205" y="59"/>
                    <a:pt x="205" y="59"/>
                  </a:cubicBezTo>
                  <a:cubicBezTo>
                    <a:pt x="205" y="59"/>
                    <a:pt x="204" y="61"/>
                    <a:pt x="204" y="61"/>
                  </a:cubicBezTo>
                  <a:cubicBezTo>
                    <a:pt x="203" y="62"/>
                    <a:pt x="202" y="60"/>
                    <a:pt x="201" y="60"/>
                  </a:cubicBezTo>
                  <a:cubicBezTo>
                    <a:pt x="201" y="60"/>
                    <a:pt x="199" y="58"/>
                    <a:pt x="199" y="58"/>
                  </a:cubicBezTo>
                  <a:cubicBezTo>
                    <a:pt x="199" y="57"/>
                    <a:pt x="201" y="56"/>
                    <a:pt x="201" y="56"/>
                  </a:cubicBezTo>
                  <a:cubicBezTo>
                    <a:pt x="201" y="55"/>
                    <a:pt x="203" y="54"/>
                    <a:pt x="203" y="54"/>
                  </a:cubicBezTo>
                  <a:cubicBezTo>
                    <a:pt x="202" y="53"/>
                    <a:pt x="200" y="53"/>
                    <a:pt x="200" y="52"/>
                  </a:cubicBezTo>
                  <a:cubicBezTo>
                    <a:pt x="200" y="51"/>
                    <a:pt x="202" y="50"/>
                    <a:pt x="202" y="50"/>
                  </a:cubicBezTo>
                  <a:cubicBezTo>
                    <a:pt x="202" y="49"/>
                    <a:pt x="200" y="49"/>
                    <a:pt x="200" y="48"/>
                  </a:cubicBezTo>
                  <a:cubicBezTo>
                    <a:pt x="199" y="49"/>
                    <a:pt x="197" y="51"/>
                    <a:pt x="196" y="52"/>
                  </a:cubicBezTo>
                  <a:cubicBezTo>
                    <a:pt x="197" y="53"/>
                    <a:pt x="198" y="53"/>
                    <a:pt x="199" y="54"/>
                  </a:cubicBezTo>
                  <a:cubicBezTo>
                    <a:pt x="199" y="54"/>
                    <a:pt x="197" y="56"/>
                    <a:pt x="197" y="56"/>
                  </a:cubicBezTo>
                  <a:cubicBezTo>
                    <a:pt x="196" y="57"/>
                    <a:pt x="196" y="58"/>
                    <a:pt x="195" y="59"/>
                  </a:cubicBezTo>
                  <a:cubicBezTo>
                    <a:pt x="195" y="59"/>
                    <a:pt x="194" y="60"/>
                    <a:pt x="193" y="61"/>
                  </a:cubicBezTo>
                  <a:cubicBezTo>
                    <a:pt x="193" y="61"/>
                    <a:pt x="192" y="63"/>
                    <a:pt x="192" y="63"/>
                  </a:cubicBezTo>
                  <a:cubicBezTo>
                    <a:pt x="192" y="63"/>
                    <a:pt x="190" y="61"/>
                    <a:pt x="190" y="61"/>
                  </a:cubicBezTo>
                  <a:cubicBezTo>
                    <a:pt x="189" y="61"/>
                    <a:pt x="188" y="60"/>
                    <a:pt x="187" y="60"/>
                  </a:cubicBezTo>
                  <a:cubicBezTo>
                    <a:pt x="187" y="60"/>
                    <a:pt x="186" y="62"/>
                    <a:pt x="186" y="62"/>
                  </a:cubicBezTo>
                  <a:cubicBezTo>
                    <a:pt x="185" y="63"/>
                    <a:pt x="184" y="63"/>
                    <a:pt x="184" y="64"/>
                  </a:cubicBezTo>
                  <a:cubicBezTo>
                    <a:pt x="183" y="65"/>
                    <a:pt x="183" y="66"/>
                    <a:pt x="182" y="66"/>
                  </a:cubicBezTo>
                  <a:cubicBezTo>
                    <a:pt x="182" y="67"/>
                    <a:pt x="181" y="68"/>
                    <a:pt x="180" y="69"/>
                  </a:cubicBezTo>
                  <a:cubicBezTo>
                    <a:pt x="180" y="69"/>
                    <a:pt x="179" y="67"/>
                    <a:pt x="178" y="67"/>
                  </a:cubicBezTo>
                  <a:cubicBezTo>
                    <a:pt x="178" y="67"/>
                    <a:pt x="177" y="69"/>
                    <a:pt x="177" y="69"/>
                  </a:cubicBezTo>
                  <a:cubicBezTo>
                    <a:pt x="176" y="69"/>
                    <a:pt x="174" y="68"/>
                    <a:pt x="174" y="67"/>
                  </a:cubicBezTo>
                  <a:cubicBezTo>
                    <a:pt x="174" y="67"/>
                    <a:pt x="176" y="65"/>
                    <a:pt x="176" y="65"/>
                  </a:cubicBezTo>
                  <a:cubicBezTo>
                    <a:pt x="176" y="65"/>
                    <a:pt x="178" y="67"/>
                    <a:pt x="178" y="67"/>
                  </a:cubicBezTo>
                  <a:cubicBezTo>
                    <a:pt x="179" y="66"/>
                    <a:pt x="179" y="65"/>
                    <a:pt x="180" y="65"/>
                  </a:cubicBezTo>
                  <a:cubicBezTo>
                    <a:pt x="181" y="64"/>
                    <a:pt x="181" y="63"/>
                    <a:pt x="182" y="62"/>
                  </a:cubicBezTo>
                  <a:cubicBezTo>
                    <a:pt x="182" y="62"/>
                    <a:pt x="183" y="61"/>
                    <a:pt x="183" y="60"/>
                  </a:cubicBezTo>
                  <a:cubicBezTo>
                    <a:pt x="184" y="59"/>
                    <a:pt x="184" y="59"/>
                    <a:pt x="185" y="58"/>
                  </a:cubicBezTo>
                  <a:cubicBezTo>
                    <a:pt x="185" y="58"/>
                    <a:pt x="187" y="60"/>
                    <a:pt x="187" y="60"/>
                  </a:cubicBezTo>
                  <a:cubicBezTo>
                    <a:pt x="188" y="60"/>
                    <a:pt x="189" y="58"/>
                    <a:pt x="189" y="57"/>
                  </a:cubicBezTo>
                  <a:cubicBezTo>
                    <a:pt x="190" y="57"/>
                    <a:pt x="190" y="56"/>
                    <a:pt x="191" y="55"/>
                  </a:cubicBezTo>
                  <a:cubicBezTo>
                    <a:pt x="191" y="55"/>
                    <a:pt x="192" y="53"/>
                    <a:pt x="192" y="53"/>
                  </a:cubicBezTo>
                  <a:cubicBezTo>
                    <a:pt x="192" y="52"/>
                    <a:pt x="190" y="52"/>
                    <a:pt x="190" y="51"/>
                  </a:cubicBezTo>
                  <a:cubicBezTo>
                    <a:pt x="190" y="51"/>
                    <a:pt x="192" y="50"/>
                    <a:pt x="192" y="49"/>
                  </a:cubicBezTo>
                  <a:cubicBezTo>
                    <a:pt x="192" y="49"/>
                    <a:pt x="190" y="48"/>
                    <a:pt x="190" y="47"/>
                  </a:cubicBezTo>
                  <a:cubicBezTo>
                    <a:pt x="189" y="49"/>
                    <a:pt x="187" y="50"/>
                    <a:pt x="186" y="52"/>
                  </a:cubicBezTo>
                  <a:cubicBezTo>
                    <a:pt x="186" y="52"/>
                    <a:pt x="185" y="54"/>
                    <a:pt x="185" y="54"/>
                  </a:cubicBezTo>
                  <a:cubicBezTo>
                    <a:pt x="184" y="54"/>
                    <a:pt x="183" y="52"/>
                    <a:pt x="182" y="52"/>
                  </a:cubicBezTo>
                  <a:cubicBezTo>
                    <a:pt x="182" y="52"/>
                    <a:pt x="181" y="55"/>
                    <a:pt x="181" y="55"/>
                  </a:cubicBezTo>
                  <a:cubicBezTo>
                    <a:pt x="180" y="55"/>
                    <a:pt x="178" y="53"/>
                    <a:pt x="178" y="53"/>
                  </a:cubicBezTo>
                  <a:cubicBezTo>
                    <a:pt x="178" y="53"/>
                    <a:pt x="177" y="55"/>
                    <a:pt x="177" y="55"/>
                  </a:cubicBezTo>
                  <a:cubicBezTo>
                    <a:pt x="177" y="56"/>
                    <a:pt x="179" y="56"/>
                    <a:pt x="179" y="57"/>
                  </a:cubicBezTo>
                  <a:cubicBezTo>
                    <a:pt x="179" y="57"/>
                    <a:pt x="177" y="58"/>
                    <a:pt x="177" y="59"/>
                  </a:cubicBezTo>
                  <a:cubicBezTo>
                    <a:pt x="177" y="60"/>
                    <a:pt x="176" y="61"/>
                    <a:pt x="175" y="61"/>
                  </a:cubicBezTo>
                  <a:cubicBezTo>
                    <a:pt x="175" y="62"/>
                    <a:pt x="174" y="63"/>
                    <a:pt x="174" y="63"/>
                  </a:cubicBezTo>
                  <a:cubicBezTo>
                    <a:pt x="174" y="64"/>
                    <a:pt x="172" y="62"/>
                    <a:pt x="172" y="62"/>
                  </a:cubicBezTo>
                  <a:cubicBezTo>
                    <a:pt x="171" y="62"/>
                    <a:pt x="171" y="64"/>
                    <a:pt x="170" y="64"/>
                  </a:cubicBezTo>
                  <a:cubicBezTo>
                    <a:pt x="169" y="64"/>
                    <a:pt x="168" y="62"/>
                    <a:pt x="168" y="62"/>
                  </a:cubicBezTo>
                  <a:cubicBezTo>
                    <a:pt x="167" y="62"/>
                    <a:pt x="167" y="64"/>
                    <a:pt x="166" y="65"/>
                  </a:cubicBezTo>
                  <a:cubicBezTo>
                    <a:pt x="164" y="63"/>
                    <a:pt x="163" y="62"/>
                    <a:pt x="161" y="61"/>
                  </a:cubicBezTo>
                  <a:cubicBezTo>
                    <a:pt x="162" y="60"/>
                    <a:pt x="163" y="60"/>
                    <a:pt x="163" y="59"/>
                  </a:cubicBezTo>
                  <a:cubicBezTo>
                    <a:pt x="163" y="59"/>
                    <a:pt x="165" y="57"/>
                    <a:pt x="165" y="57"/>
                  </a:cubicBezTo>
                  <a:cubicBezTo>
                    <a:pt x="165" y="57"/>
                    <a:pt x="167" y="58"/>
                    <a:pt x="167" y="58"/>
                  </a:cubicBezTo>
                  <a:cubicBezTo>
                    <a:pt x="167" y="58"/>
                    <a:pt x="169" y="56"/>
                    <a:pt x="169" y="56"/>
                  </a:cubicBezTo>
                  <a:cubicBezTo>
                    <a:pt x="169" y="56"/>
                    <a:pt x="167" y="55"/>
                    <a:pt x="167" y="54"/>
                  </a:cubicBezTo>
                  <a:cubicBezTo>
                    <a:pt x="167" y="54"/>
                    <a:pt x="168" y="53"/>
                    <a:pt x="168" y="52"/>
                  </a:cubicBezTo>
                  <a:cubicBezTo>
                    <a:pt x="168" y="52"/>
                    <a:pt x="170" y="51"/>
                    <a:pt x="170" y="50"/>
                  </a:cubicBezTo>
                  <a:cubicBezTo>
                    <a:pt x="170" y="49"/>
                    <a:pt x="168" y="49"/>
                    <a:pt x="168" y="48"/>
                  </a:cubicBezTo>
                  <a:cubicBezTo>
                    <a:pt x="168" y="47"/>
                    <a:pt x="169" y="47"/>
                    <a:pt x="169" y="46"/>
                  </a:cubicBezTo>
                  <a:cubicBezTo>
                    <a:pt x="169" y="45"/>
                    <a:pt x="171" y="44"/>
                    <a:pt x="171" y="44"/>
                  </a:cubicBezTo>
                  <a:cubicBezTo>
                    <a:pt x="171" y="43"/>
                    <a:pt x="169" y="43"/>
                    <a:pt x="169" y="42"/>
                  </a:cubicBezTo>
                  <a:cubicBezTo>
                    <a:pt x="169" y="41"/>
                    <a:pt x="167" y="41"/>
                    <a:pt x="167" y="40"/>
                  </a:cubicBezTo>
                  <a:cubicBezTo>
                    <a:pt x="167" y="40"/>
                    <a:pt x="169" y="39"/>
                    <a:pt x="168" y="38"/>
                  </a:cubicBezTo>
                  <a:cubicBezTo>
                    <a:pt x="168" y="38"/>
                    <a:pt x="166" y="37"/>
                    <a:pt x="166" y="36"/>
                  </a:cubicBezTo>
                  <a:cubicBezTo>
                    <a:pt x="166" y="36"/>
                    <a:pt x="168" y="35"/>
                    <a:pt x="168" y="34"/>
                  </a:cubicBezTo>
                  <a:cubicBezTo>
                    <a:pt x="168" y="34"/>
                    <a:pt x="166" y="33"/>
                    <a:pt x="166" y="32"/>
                  </a:cubicBezTo>
                  <a:cubicBezTo>
                    <a:pt x="165" y="32"/>
                    <a:pt x="164" y="31"/>
                    <a:pt x="163" y="31"/>
                  </a:cubicBezTo>
                  <a:cubicBezTo>
                    <a:pt x="163" y="31"/>
                    <a:pt x="162" y="32"/>
                    <a:pt x="162" y="33"/>
                  </a:cubicBezTo>
                  <a:cubicBezTo>
                    <a:pt x="162" y="34"/>
                    <a:pt x="164" y="34"/>
                    <a:pt x="164" y="35"/>
                  </a:cubicBezTo>
                  <a:cubicBezTo>
                    <a:pt x="164" y="35"/>
                    <a:pt x="162" y="36"/>
                    <a:pt x="162" y="37"/>
                  </a:cubicBezTo>
                  <a:cubicBezTo>
                    <a:pt x="162" y="38"/>
                    <a:pt x="164" y="38"/>
                    <a:pt x="164" y="39"/>
                  </a:cubicBezTo>
                  <a:cubicBezTo>
                    <a:pt x="165" y="39"/>
                    <a:pt x="167" y="40"/>
                    <a:pt x="167" y="40"/>
                  </a:cubicBezTo>
                  <a:cubicBezTo>
                    <a:pt x="167" y="41"/>
                    <a:pt x="165" y="42"/>
                    <a:pt x="165" y="43"/>
                  </a:cubicBezTo>
                  <a:cubicBezTo>
                    <a:pt x="165" y="43"/>
                    <a:pt x="167" y="44"/>
                    <a:pt x="167" y="44"/>
                  </a:cubicBezTo>
                  <a:cubicBezTo>
                    <a:pt x="167" y="45"/>
                    <a:pt x="166" y="46"/>
                    <a:pt x="166" y="47"/>
                  </a:cubicBezTo>
                  <a:cubicBezTo>
                    <a:pt x="165" y="47"/>
                    <a:pt x="164" y="48"/>
                    <a:pt x="164" y="49"/>
                  </a:cubicBezTo>
                  <a:cubicBezTo>
                    <a:pt x="164" y="49"/>
                    <a:pt x="166" y="50"/>
                    <a:pt x="166" y="50"/>
                  </a:cubicBezTo>
                  <a:cubicBezTo>
                    <a:pt x="166" y="51"/>
                    <a:pt x="165" y="53"/>
                    <a:pt x="164" y="53"/>
                  </a:cubicBezTo>
                  <a:cubicBezTo>
                    <a:pt x="164" y="53"/>
                    <a:pt x="163" y="51"/>
                    <a:pt x="162" y="51"/>
                  </a:cubicBezTo>
                  <a:cubicBezTo>
                    <a:pt x="162" y="51"/>
                    <a:pt x="161" y="53"/>
                    <a:pt x="160" y="53"/>
                  </a:cubicBezTo>
                  <a:cubicBezTo>
                    <a:pt x="160" y="54"/>
                    <a:pt x="159" y="55"/>
                    <a:pt x="159" y="55"/>
                  </a:cubicBezTo>
                  <a:cubicBezTo>
                    <a:pt x="158" y="56"/>
                    <a:pt x="157" y="57"/>
                    <a:pt x="157" y="58"/>
                  </a:cubicBezTo>
                  <a:cubicBezTo>
                    <a:pt x="157" y="58"/>
                    <a:pt x="159" y="59"/>
                    <a:pt x="159" y="59"/>
                  </a:cubicBezTo>
                  <a:cubicBezTo>
                    <a:pt x="159" y="60"/>
                    <a:pt x="158" y="61"/>
                    <a:pt x="158" y="62"/>
                  </a:cubicBezTo>
                  <a:cubicBezTo>
                    <a:pt x="157" y="62"/>
                    <a:pt x="160" y="63"/>
                    <a:pt x="160" y="63"/>
                  </a:cubicBezTo>
                  <a:cubicBezTo>
                    <a:pt x="160" y="64"/>
                    <a:pt x="158" y="65"/>
                    <a:pt x="158" y="66"/>
                  </a:cubicBezTo>
                  <a:cubicBezTo>
                    <a:pt x="158" y="66"/>
                    <a:pt x="157" y="67"/>
                    <a:pt x="156" y="68"/>
                  </a:cubicBezTo>
                  <a:cubicBezTo>
                    <a:pt x="156" y="68"/>
                    <a:pt x="154" y="66"/>
                    <a:pt x="154" y="66"/>
                  </a:cubicBezTo>
                  <a:cubicBezTo>
                    <a:pt x="154" y="65"/>
                    <a:pt x="156" y="65"/>
                    <a:pt x="156" y="64"/>
                  </a:cubicBezTo>
                  <a:cubicBezTo>
                    <a:pt x="156" y="63"/>
                    <a:pt x="154" y="63"/>
                    <a:pt x="154" y="62"/>
                  </a:cubicBezTo>
                  <a:cubicBezTo>
                    <a:pt x="154" y="62"/>
                    <a:pt x="155" y="60"/>
                    <a:pt x="155" y="60"/>
                  </a:cubicBezTo>
                  <a:cubicBezTo>
                    <a:pt x="155" y="59"/>
                    <a:pt x="154" y="59"/>
                    <a:pt x="153" y="58"/>
                  </a:cubicBezTo>
                  <a:cubicBezTo>
                    <a:pt x="153" y="58"/>
                    <a:pt x="151" y="57"/>
                    <a:pt x="151" y="57"/>
                  </a:cubicBezTo>
                  <a:cubicBezTo>
                    <a:pt x="151" y="56"/>
                    <a:pt x="152" y="55"/>
                    <a:pt x="153" y="54"/>
                  </a:cubicBezTo>
                  <a:cubicBezTo>
                    <a:pt x="153" y="54"/>
                    <a:pt x="154" y="53"/>
                    <a:pt x="154" y="52"/>
                  </a:cubicBezTo>
                  <a:cubicBezTo>
                    <a:pt x="154" y="52"/>
                    <a:pt x="156" y="50"/>
                    <a:pt x="156" y="50"/>
                  </a:cubicBezTo>
                  <a:cubicBezTo>
                    <a:pt x="156" y="49"/>
                    <a:pt x="154" y="49"/>
                    <a:pt x="154" y="48"/>
                  </a:cubicBezTo>
                  <a:cubicBezTo>
                    <a:pt x="154" y="48"/>
                    <a:pt x="152" y="47"/>
                    <a:pt x="151" y="46"/>
                  </a:cubicBezTo>
                  <a:cubicBezTo>
                    <a:pt x="151" y="47"/>
                    <a:pt x="150" y="48"/>
                    <a:pt x="150" y="49"/>
                  </a:cubicBezTo>
                  <a:cubicBezTo>
                    <a:pt x="150" y="49"/>
                    <a:pt x="148" y="51"/>
                    <a:pt x="148" y="51"/>
                  </a:cubicBezTo>
                  <a:cubicBezTo>
                    <a:pt x="148" y="51"/>
                    <a:pt x="150" y="52"/>
                    <a:pt x="150" y="53"/>
                  </a:cubicBezTo>
                  <a:cubicBezTo>
                    <a:pt x="150" y="53"/>
                    <a:pt x="149" y="54"/>
                    <a:pt x="149" y="55"/>
                  </a:cubicBezTo>
                  <a:cubicBezTo>
                    <a:pt x="148" y="56"/>
                    <a:pt x="147" y="56"/>
                    <a:pt x="147" y="57"/>
                  </a:cubicBezTo>
                  <a:cubicBezTo>
                    <a:pt x="146" y="58"/>
                    <a:pt x="146" y="59"/>
                    <a:pt x="145" y="59"/>
                  </a:cubicBezTo>
                  <a:cubicBezTo>
                    <a:pt x="145" y="59"/>
                    <a:pt x="143" y="58"/>
                    <a:pt x="143" y="58"/>
                  </a:cubicBezTo>
                  <a:cubicBezTo>
                    <a:pt x="143" y="57"/>
                    <a:pt x="145" y="56"/>
                    <a:pt x="145" y="55"/>
                  </a:cubicBezTo>
                  <a:cubicBezTo>
                    <a:pt x="144" y="55"/>
                    <a:pt x="143" y="54"/>
                    <a:pt x="142" y="54"/>
                  </a:cubicBezTo>
                  <a:cubicBezTo>
                    <a:pt x="142" y="54"/>
                    <a:pt x="141" y="56"/>
                    <a:pt x="141" y="56"/>
                  </a:cubicBezTo>
                  <a:cubicBezTo>
                    <a:pt x="140" y="56"/>
                    <a:pt x="139" y="54"/>
                    <a:pt x="138" y="54"/>
                  </a:cubicBezTo>
                  <a:cubicBezTo>
                    <a:pt x="138" y="54"/>
                    <a:pt x="137" y="56"/>
                    <a:pt x="137" y="56"/>
                  </a:cubicBezTo>
                  <a:cubicBezTo>
                    <a:pt x="136" y="57"/>
                    <a:pt x="136" y="58"/>
                    <a:pt x="135" y="59"/>
                  </a:cubicBezTo>
                  <a:cubicBezTo>
                    <a:pt x="134" y="60"/>
                    <a:pt x="133" y="62"/>
                    <a:pt x="132" y="63"/>
                  </a:cubicBezTo>
                  <a:cubicBezTo>
                    <a:pt x="130" y="62"/>
                    <a:pt x="129" y="61"/>
                    <a:pt x="127" y="60"/>
                  </a:cubicBezTo>
                  <a:cubicBezTo>
                    <a:pt x="128" y="59"/>
                    <a:pt x="128" y="58"/>
                    <a:pt x="129" y="57"/>
                  </a:cubicBezTo>
                  <a:cubicBezTo>
                    <a:pt x="129" y="57"/>
                    <a:pt x="131" y="56"/>
                    <a:pt x="131" y="55"/>
                  </a:cubicBezTo>
                  <a:cubicBezTo>
                    <a:pt x="131" y="55"/>
                    <a:pt x="128" y="54"/>
                    <a:pt x="128" y="54"/>
                  </a:cubicBezTo>
                  <a:cubicBezTo>
                    <a:pt x="129" y="53"/>
                    <a:pt x="130" y="51"/>
                    <a:pt x="130" y="51"/>
                  </a:cubicBezTo>
                  <a:cubicBezTo>
                    <a:pt x="130" y="51"/>
                    <a:pt x="132" y="53"/>
                    <a:pt x="132" y="53"/>
                  </a:cubicBezTo>
                  <a:cubicBezTo>
                    <a:pt x="133" y="53"/>
                    <a:pt x="134" y="51"/>
                    <a:pt x="134" y="51"/>
                  </a:cubicBezTo>
                  <a:cubicBezTo>
                    <a:pt x="135" y="50"/>
                    <a:pt x="135" y="49"/>
                    <a:pt x="136" y="49"/>
                  </a:cubicBezTo>
                  <a:cubicBezTo>
                    <a:pt x="136" y="48"/>
                    <a:pt x="137" y="47"/>
                    <a:pt x="137" y="46"/>
                  </a:cubicBezTo>
                  <a:cubicBezTo>
                    <a:pt x="138" y="46"/>
                    <a:pt x="139" y="45"/>
                    <a:pt x="139" y="44"/>
                  </a:cubicBezTo>
                  <a:cubicBezTo>
                    <a:pt x="140" y="43"/>
                    <a:pt x="140" y="43"/>
                    <a:pt x="141" y="42"/>
                  </a:cubicBezTo>
                  <a:cubicBezTo>
                    <a:pt x="141" y="42"/>
                    <a:pt x="139" y="40"/>
                    <a:pt x="139" y="40"/>
                  </a:cubicBezTo>
                  <a:cubicBezTo>
                    <a:pt x="138" y="40"/>
                    <a:pt x="138" y="42"/>
                    <a:pt x="137" y="42"/>
                  </a:cubicBezTo>
                  <a:cubicBezTo>
                    <a:pt x="136" y="42"/>
                    <a:pt x="135" y="40"/>
                    <a:pt x="135" y="41"/>
                  </a:cubicBezTo>
                  <a:cubicBezTo>
                    <a:pt x="134" y="41"/>
                    <a:pt x="133" y="42"/>
                    <a:pt x="133" y="43"/>
                  </a:cubicBezTo>
                  <a:cubicBezTo>
                    <a:pt x="133" y="43"/>
                    <a:pt x="135" y="44"/>
                    <a:pt x="135" y="45"/>
                  </a:cubicBezTo>
                  <a:cubicBezTo>
                    <a:pt x="135" y="45"/>
                    <a:pt x="134" y="47"/>
                    <a:pt x="133" y="47"/>
                  </a:cubicBezTo>
                  <a:cubicBezTo>
                    <a:pt x="133" y="47"/>
                    <a:pt x="131" y="45"/>
                    <a:pt x="131" y="45"/>
                  </a:cubicBezTo>
                  <a:cubicBezTo>
                    <a:pt x="131" y="46"/>
                    <a:pt x="130" y="47"/>
                    <a:pt x="130" y="47"/>
                  </a:cubicBezTo>
                  <a:cubicBezTo>
                    <a:pt x="129" y="48"/>
                    <a:pt x="128" y="49"/>
                    <a:pt x="128" y="50"/>
                  </a:cubicBezTo>
                  <a:cubicBezTo>
                    <a:pt x="127" y="50"/>
                    <a:pt x="127" y="51"/>
                    <a:pt x="126" y="52"/>
                  </a:cubicBezTo>
                  <a:cubicBezTo>
                    <a:pt x="126" y="52"/>
                    <a:pt x="125" y="54"/>
                    <a:pt x="124" y="54"/>
                  </a:cubicBezTo>
                  <a:cubicBezTo>
                    <a:pt x="124" y="54"/>
                    <a:pt x="122" y="52"/>
                    <a:pt x="122" y="52"/>
                  </a:cubicBezTo>
                  <a:cubicBezTo>
                    <a:pt x="122" y="52"/>
                    <a:pt x="121" y="54"/>
                    <a:pt x="121" y="55"/>
                  </a:cubicBezTo>
                  <a:cubicBezTo>
                    <a:pt x="120" y="55"/>
                    <a:pt x="119" y="56"/>
                    <a:pt x="119" y="57"/>
                  </a:cubicBezTo>
                  <a:cubicBezTo>
                    <a:pt x="118" y="57"/>
                    <a:pt x="118" y="59"/>
                    <a:pt x="117" y="59"/>
                  </a:cubicBezTo>
                  <a:cubicBezTo>
                    <a:pt x="117" y="59"/>
                    <a:pt x="115" y="57"/>
                    <a:pt x="115" y="57"/>
                  </a:cubicBezTo>
                  <a:cubicBezTo>
                    <a:pt x="114" y="57"/>
                    <a:pt x="114" y="59"/>
                    <a:pt x="113" y="60"/>
                  </a:cubicBezTo>
                  <a:cubicBezTo>
                    <a:pt x="113" y="60"/>
                    <a:pt x="112" y="58"/>
                    <a:pt x="111" y="58"/>
                  </a:cubicBezTo>
                  <a:cubicBezTo>
                    <a:pt x="111" y="58"/>
                    <a:pt x="110" y="60"/>
                    <a:pt x="109" y="60"/>
                  </a:cubicBezTo>
                  <a:cubicBezTo>
                    <a:pt x="109" y="60"/>
                    <a:pt x="108" y="59"/>
                    <a:pt x="107" y="58"/>
                  </a:cubicBezTo>
                  <a:cubicBezTo>
                    <a:pt x="106" y="58"/>
                    <a:pt x="106" y="57"/>
                    <a:pt x="105" y="57"/>
                  </a:cubicBezTo>
                  <a:cubicBezTo>
                    <a:pt x="104" y="56"/>
                    <a:pt x="103" y="55"/>
                    <a:pt x="103" y="55"/>
                  </a:cubicBezTo>
                  <a:cubicBezTo>
                    <a:pt x="102" y="55"/>
                    <a:pt x="101" y="57"/>
                    <a:pt x="101" y="57"/>
                  </a:cubicBezTo>
                  <a:cubicBezTo>
                    <a:pt x="101" y="57"/>
                    <a:pt x="103" y="59"/>
                    <a:pt x="103" y="59"/>
                  </a:cubicBezTo>
                  <a:cubicBezTo>
                    <a:pt x="103" y="59"/>
                    <a:pt x="102" y="61"/>
                    <a:pt x="101" y="61"/>
                  </a:cubicBezTo>
                  <a:cubicBezTo>
                    <a:pt x="101" y="61"/>
                    <a:pt x="99" y="60"/>
                    <a:pt x="99" y="59"/>
                  </a:cubicBezTo>
                  <a:cubicBezTo>
                    <a:pt x="99" y="59"/>
                    <a:pt x="101" y="57"/>
                    <a:pt x="101" y="57"/>
                  </a:cubicBezTo>
                  <a:cubicBezTo>
                    <a:pt x="101" y="57"/>
                    <a:pt x="99" y="56"/>
                    <a:pt x="99" y="56"/>
                  </a:cubicBezTo>
                  <a:cubicBezTo>
                    <a:pt x="98" y="55"/>
                    <a:pt x="97" y="54"/>
                    <a:pt x="96" y="54"/>
                  </a:cubicBezTo>
                  <a:cubicBezTo>
                    <a:pt x="96" y="53"/>
                    <a:pt x="95" y="53"/>
                    <a:pt x="94" y="52"/>
                  </a:cubicBezTo>
                  <a:cubicBezTo>
                    <a:pt x="93" y="52"/>
                    <a:pt x="93" y="51"/>
                    <a:pt x="92" y="50"/>
                  </a:cubicBezTo>
                  <a:cubicBezTo>
                    <a:pt x="91" y="50"/>
                    <a:pt x="90" y="49"/>
                    <a:pt x="90" y="49"/>
                  </a:cubicBezTo>
                  <a:cubicBezTo>
                    <a:pt x="89" y="49"/>
                    <a:pt x="89" y="50"/>
                    <a:pt x="88" y="51"/>
                  </a:cubicBezTo>
                  <a:cubicBezTo>
                    <a:pt x="88" y="51"/>
                    <a:pt x="87" y="53"/>
                    <a:pt x="86" y="53"/>
                  </a:cubicBezTo>
                  <a:cubicBezTo>
                    <a:pt x="86" y="53"/>
                    <a:pt x="84" y="51"/>
                    <a:pt x="84" y="51"/>
                  </a:cubicBezTo>
                  <a:cubicBezTo>
                    <a:pt x="83" y="52"/>
                    <a:pt x="83" y="53"/>
                    <a:pt x="82" y="54"/>
                  </a:cubicBezTo>
                  <a:cubicBezTo>
                    <a:pt x="82" y="54"/>
                    <a:pt x="81" y="55"/>
                    <a:pt x="81" y="56"/>
                  </a:cubicBezTo>
                  <a:cubicBezTo>
                    <a:pt x="80" y="57"/>
                    <a:pt x="79" y="57"/>
                    <a:pt x="79" y="58"/>
                  </a:cubicBezTo>
                  <a:cubicBezTo>
                    <a:pt x="78" y="59"/>
                    <a:pt x="78" y="60"/>
                    <a:pt x="77" y="60"/>
                  </a:cubicBezTo>
                  <a:cubicBezTo>
                    <a:pt x="77" y="61"/>
                    <a:pt x="76" y="63"/>
                    <a:pt x="76" y="63"/>
                  </a:cubicBezTo>
                  <a:cubicBezTo>
                    <a:pt x="75" y="63"/>
                    <a:pt x="73" y="61"/>
                    <a:pt x="73" y="61"/>
                  </a:cubicBezTo>
                  <a:cubicBezTo>
                    <a:pt x="73" y="61"/>
                    <a:pt x="75" y="59"/>
                    <a:pt x="75" y="59"/>
                  </a:cubicBezTo>
                  <a:cubicBezTo>
                    <a:pt x="75" y="58"/>
                    <a:pt x="73" y="57"/>
                    <a:pt x="73" y="57"/>
                  </a:cubicBezTo>
                  <a:cubicBezTo>
                    <a:pt x="72" y="57"/>
                    <a:pt x="71" y="59"/>
                    <a:pt x="71" y="59"/>
                  </a:cubicBezTo>
                  <a:cubicBezTo>
                    <a:pt x="70" y="59"/>
                    <a:pt x="69" y="58"/>
                    <a:pt x="69" y="58"/>
                  </a:cubicBezTo>
                  <a:cubicBezTo>
                    <a:pt x="68" y="57"/>
                    <a:pt x="67" y="56"/>
                    <a:pt x="67" y="56"/>
                  </a:cubicBezTo>
                  <a:cubicBezTo>
                    <a:pt x="66" y="55"/>
                    <a:pt x="65" y="55"/>
                    <a:pt x="64" y="54"/>
                  </a:cubicBezTo>
                  <a:cubicBezTo>
                    <a:pt x="64" y="55"/>
                    <a:pt x="63" y="56"/>
                    <a:pt x="63" y="56"/>
                  </a:cubicBezTo>
                  <a:close/>
                  <a:moveTo>
                    <a:pt x="163" y="13"/>
                  </a:moveTo>
                  <a:cubicBezTo>
                    <a:pt x="163" y="13"/>
                    <a:pt x="162" y="15"/>
                    <a:pt x="161" y="15"/>
                  </a:cubicBezTo>
                  <a:cubicBezTo>
                    <a:pt x="161" y="16"/>
                    <a:pt x="160" y="17"/>
                    <a:pt x="160" y="17"/>
                  </a:cubicBezTo>
                  <a:cubicBezTo>
                    <a:pt x="159" y="18"/>
                    <a:pt x="162" y="19"/>
                    <a:pt x="162" y="19"/>
                  </a:cubicBezTo>
                  <a:cubicBezTo>
                    <a:pt x="162" y="19"/>
                    <a:pt x="160" y="21"/>
                    <a:pt x="160" y="21"/>
                  </a:cubicBezTo>
                  <a:cubicBezTo>
                    <a:pt x="160" y="21"/>
                    <a:pt x="162" y="23"/>
                    <a:pt x="162" y="23"/>
                  </a:cubicBezTo>
                  <a:cubicBezTo>
                    <a:pt x="163" y="23"/>
                    <a:pt x="164" y="21"/>
                    <a:pt x="164" y="21"/>
                  </a:cubicBezTo>
                  <a:cubicBezTo>
                    <a:pt x="165" y="20"/>
                    <a:pt x="165" y="19"/>
                    <a:pt x="166" y="18"/>
                  </a:cubicBezTo>
                  <a:cubicBezTo>
                    <a:pt x="166" y="18"/>
                    <a:pt x="164" y="17"/>
                    <a:pt x="164" y="17"/>
                  </a:cubicBezTo>
                  <a:cubicBezTo>
                    <a:pt x="163" y="16"/>
                    <a:pt x="165" y="15"/>
                    <a:pt x="165" y="15"/>
                  </a:cubicBezTo>
                  <a:cubicBezTo>
                    <a:pt x="165" y="15"/>
                    <a:pt x="163" y="13"/>
                    <a:pt x="163" y="13"/>
                  </a:cubicBezTo>
                  <a:close/>
                  <a:moveTo>
                    <a:pt x="367" y="24"/>
                  </a:moveTo>
                  <a:cubicBezTo>
                    <a:pt x="367" y="24"/>
                    <a:pt x="368" y="21"/>
                    <a:pt x="368" y="21"/>
                  </a:cubicBezTo>
                  <a:cubicBezTo>
                    <a:pt x="368" y="21"/>
                    <a:pt x="367" y="20"/>
                    <a:pt x="366" y="20"/>
                  </a:cubicBezTo>
                  <a:cubicBezTo>
                    <a:pt x="366" y="19"/>
                    <a:pt x="364" y="18"/>
                    <a:pt x="364" y="18"/>
                  </a:cubicBezTo>
                  <a:cubicBezTo>
                    <a:pt x="364" y="18"/>
                    <a:pt x="363" y="20"/>
                    <a:pt x="362" y="20"/>
                  </a:cubicBezTo>
                  <a:cubicBezTo>
                    <a:pt x="362" y="21"/>
                    <a:pt x="361" y="22"/>
                    <a:pt x="361" y="22"/>
                  </a:cubicBezTo>
                  <a:cubicBezTo>
                    <a:pt x="360" y="23"/>
                    <a:pt x="359" y="24"/>
                    <a:pt x="359" y="25"/>
                  </a:cubicBezTo>
                  <a:cubicBezTo>
                    <a:pt x="359" y="25"/>
                    <a:pt x="357" y="26"/>
                    <a:pt x="357" y="27"/>
                  </a:cubicBezTo>
                  <a:cubicBezTo>
                    <a:pt x="357" y="27"/>
                    <a:pt x="359" y="29"/>
                    <a:pt x="359" y="29"/>
                  </a:cubicBezTo>
                  <a:cubicBezTo>
                    <a:pt x="360" y="28"/>
                    <a:pt x="361" y="27"/>
                    <a:pt x="361" y="26"/>
                  </a:cubicBezTo>
                  <a:cubicBezTo>
                    <a:pt x="362" y="25"/>
                    <a:pt x="363" y="23"/>
                    <a:pt x="365" y="22"/>
                  </a:cubicBezTo>
                  <a:cubicBezTo>
                    <a:pt x="365" y="22"/>
                    <a:pt x="366" y="24"/>
                    <a:pt x="367" y="24"/>
                  </a:cubicBezTo>
                  <a:close/>
                  <a:moveTo>
                    <a:pt x="592" y="15"/>
                  </a:moveTo>
                  <a:cubicBezTo>
                    <a:pt x="592" y="16"/>
                    <a:pt x="591" y="17"/>
                    <a:pt x="590" y="18"/>
                  </a:cubicBezTo>
                  <a:cubicBezTo>
                    <a:pt x="590" y="18"/>
                    <a:pt x="593" y="19"/>
                    <a:pt x="593" y="19"/>
                  </a:cubicBezTo>
                  <a:cubicBezTo>
                    <a:pt x="593" y="20"/>
                    <a:pt x="591" y="21"/>
                    <a:pt x="591" y="21"/>
                  </a:cubicBezTo>
                  <a:cubicBezTo>
                    <a:pt x="591" y="22"/>
                    <a:pt x="590" y="23"/>
                    <a:pt x="589" y="24"/>
                  </a:cubicBezTo>
                  <a:cubicBezTo>
                    <a:pt x="589" y="24"/>
                    <a:pt x="588" y="25"/>
                    <a:pt x="587" y="26"/>
                  </a:cubicBezTo>
                  <a:cubicBezTo>
                    <a:pt x="588" y="26"/>
                    <a:pt x="589" y="28"/>
                    <a:pt x="590" y="28"/>
                  </a:cubicBezTo>
                  <a:cubicBezTo>
                    <a:pt x="590" y="27"/>
                    <a:pt x="591" y="26"/>
                    <a:pt x="591" y="25"/>
                  </a:cubicBezTo>
                  <a:cubicBezTo>
                    <a:pt x="592" y="25"/>
                    <a:pt x="593" y="24"/>
                    <a:pt x="593" y="23"/>
                  </a:cubicBezTo>
                  <a:cubicBezTo>
                    <a:pt x="594" y="22"/>
                    <a:pt x="594" y="22"/>
                    <a:pt x="595" y="21"/>
                  </a:cubicBezTo>
                  <a:cubicBezTo>
                    <a:pt x="596" y="19"/>
                    <a:pt x="597" y="18"/>
                    <a:pt x="598" y="16"/>
                  </a:cubicBezTo>
                  <a:cubicBezTo>
                    <a:pt x="597" y="15"/>
                    <a:pt x="595" y="14"/>
                    <a:pt x="594" y="13"/>
                  </a:cubicBezTo>
                  <a:cubicBezTo>
                    <a:pt x="593" y="14"/>
                    <a:pt x="593" y="15"/>
                    <a:pt x="592" y="15"/>
                  </a:cubicBezTo>
                  <a:close/>
                  <a:moveTo>
                    <a:pt x="554" y="57"/>
                  </a:moveTo>
                  <a:cubicBezTo>
                    <a:pt x="554" y="56"/>
                    <a:pt x="555" y="55"/>
                    <a:pt x="555" y="54"/>
                  </a:cubicBezTo>
                  <a:cubicBezTo>
                    <a:pt x="555" y="54"/>
                    <a:pt x="553" y="53"/>
                    <a:pt x="553" y="53"/>
                  </a:cubicBezTo>
                  <a:cubicBezTo>
                    <a:pt x="553" y="52"/>
                    <a:pt x="555" y="51"/>
                    <a:pt x="555" y="50"/>
                  </a:cubicBezTo>
                  <a:cubicBezTo>
                    <a:pt x="555" y="50"/>
                    <a:pt x="553" y="49"/>
                    <a:pt x="552" y="49"/>
                  </a:cubicBezTo>
                  <a:cubicBezTo>
                    <a:pt x="552" y="48"/>
                    <a:pt x="554" y="47"/>
                    <a:pt x="554" y="46"/>
                  </a:cubicBezTo>
                  <a:cubicBezTo>
                    <a:pt x="554" y="46"/>
                    <a:pt x="556" y="45"/>
                    <a:pt x="556" y="44"/>
                  </a:cubicBezTo>
                  <a:cubicBezTo>
                    <a:pt x="556" y="44"/>
                    <a:pt x="554" y="43"/>
                    <a:pt x="554" y="43"/>
                  </a:cubicBezTo>
                  <a:cubicBezTo>
                    <a:pt x="553" y="43"/>
                    <a:pt x="553" y="44"/>
                    <a:pt x="552" y="45"/>
                  </a:cubicBezTo>
                  <a:cubicBezTo>
                    <a:pt x="551" y="45"/>
                    <a:pt x="551" y="46"/>
                    <a:pt x="550" y="47"/>
                  </a:cubicBezTo>
                  <a:cubicBezTo>
                    <a:pt x="550" y="48"/>
                    <a:pt x="549" y="49"/>
                    <a:pt x="549" y="49"/>
                  </a:cubicBezTo>
                  <a:cubicBezTo>
                    <a:pt x="548" y="50"/>
                    <a:pt x="551" y="50"/>
                    <a:pt x="551" y="51"/>
                  </a:cubicBezTo>
                  <a:cubicBezTo>
                    <a:pt x="551" y="52"/>
                    <a:pt x="549" y="52"/>
                    <a:pt x="549" y="53"/>
                  </a:cubicBezTo>
                  <a:cubicBezTo>
                    <a:pt x="549" y="54"/>
                    <a:pt x="551" y="54"/>
                    <a:pt x="551" y="55"/>
                  </a:cubicBezTo>
                  <a:cubicBezTo>
                    <a:pt x="551" y="55"/>
                    <a:pt x="550" y="57"/>
                    <a:pt x="550" y="57"/>
                  </a:cubicBezTo>
                  <a:cubicBezTo>
                    <a:pt x="550" y="58"/>
                    <a:pt x="552" y="58"/>
                    <a:pt x="552" y="59"/>
                  </a:cubicBezTo>
                  <a:cubicBezTo>
                    <a:pt x="552" y="58"/>
                    <a:pt x="553" y="57"/>
                    <a:pt x="554" y="57"/>
                  </a:cubicBezTo>
                  <a:close/>
                  <a:moveTo>
                    <a:pt x="352" y="51"/>
                  </a:moveTo>
                  <a:cubicBezTo>
                    <a:pt x="351" y="50"/>
                    <a:pt x="350" y="49"/>
                    <a:pt x="348" y="48"/>
                  </a:cubicBezTo>
                  <a:cubicBezTo>
                    <a:pt x="347" y="50"/>
                    <a:pt x="346" y="51"/>
                    <a:pt x="345" y="53"/>
                  </a:cubicBezTo>
                  <a:cubicBezTo>
                    <a:pt x="346" y="54"/>
                    <a:pt x="348" y="55"/>
                    <a:pt x="349" y="56"/>
                  </a:cubicBezTo>
                  <a:cubicBezTo>
                    <a:pt x="350" y="54"/>
                    <a:pt x="351" y="53"/>
                    <a:pt x="352" y="51"/>
                  </a:cubicBezTo>
                  <a:close/>
                  <a:moveTo>
                    <a:pt x="11" y="45"/>
                  </a:moveTo>
                  <a:cubicBezTo>
                    <a:pt x="11" y="45"/>
                    <a:pt x="13" y="47"/>
                    <a:pt x="13" y="47"/>
                  </a:cubicBezTo>
                  <a:cubicBezTo>
                    <a:pt x="14" y="47"/>
                    <a:pt x="15" y="45"/>
                    <a:pt x="15" y="45"/>
                  </a:cubicBezTo>
                  <a:cubicBezTo>
                    <a:pt x="15" y="44"/>
                    <a:pt x="13" y="43"/>
                    <a:pt x="13" y="43"/>
                  </a:cubicBezTo>
                  <a:cubicBezTo>
                    <a:pt x="12" y="43"/>
                    <a:pt x="11" y="41"/>
                    <a:pt x="11" y="41"/>
                  </a:cubicBezTo>
                  <a:cubicBezTo>
                    <a:pt x="10" y="41"/>
                    <a:pt x="9" y="43"/>
                    <a:pt x="9" y="44"/>
                  </a:cubicBezTo>
                  <a:cubicBezTo>
                    <a:pt x="9" y="44"/>
                    <a:pt x="7" y="45"/>
                    <a:pt x="7" y="46"/>
                  </a:cubicBezTo>
                  <a:cubicBezTo>
                    <a:pt x="7" y="46"/>
                    <a:pt x="9" y="47"/>
                    <a:pt x="9" y="47"/>
                  </a:cubicBezTo>
                  <a:cubicBezTo>
                    <a:pt x="10" y="47"/>
                    <a:pt x="10" y="45"/>
                    <a:pt x="11" y="45"/>
                  </a:cubicBezTo>
                  <a:close/>
                  <a:moveTo>
                    <a:pt x="51" y="44"/>
                  </a:moveTo>
                  <a:cubicBezTo>
                    <a:pt x="51" y="44"/>
                    <a:pt x="52" y="42"/>
                    <a:pt x="53" y="42"/>
                  </a:cubicBezTo>
                  <a:cubicBezTo>
                    <a:pt x="53" y="42"/>
                    <a:pt x="55" y="44"/>
                    <a:pt x="55" y="43"/>
                  </a:cubicBezTo>
                  <a:cubicBezTo>
                    <a:pt x="55" y="43"/>
                    <a:pt x="56" y="42"/>
                    <a:pt x="57" y="41"/>
                  </a:cubicBezTo>
                  <a:cubicBezTo>
                    <a:pt x="57" y="40"/>
                    <a:pt x="58" y="40"/>
                    <a:pt x="58" y="39"/>
                  </a:cubicBezTo>
                  <a:cubicBezTo>
                    <a:pt x="57" y="39"/>
                    <a:pt x="57" y="37"/>
                    <a:pt x="56" y="37"/>
                  </a:cubicBezTo>
                  <a:cubicBezTo>
                    <a:pt x="56" y="37"/>
                    <a:pt x="55" y="39"/>
                    <a:pt x="54" y="39"/>
                  </a:cubicBezTo>
                  <a:cubicBezTo>
                    <a:pt x="54" y="39"/>
                    <a:pt x="52" y="38"/>
                    <a:pt x="52" y="38"/>
                  </a:cubicBezTo>
                  <a:cubicBezTo>
                    <a:pt x="52" y="38"/>
                    <a:pt x="51" y="39"/>
                    <a:pt x="50" y="40"/>
                  </a:cubicBezTo>
                  <a:cubicBezTo>
                    <a:pt x="50" y="41"/>
                    <a:pt x="49" y="41"/>
                    <a:pt x="49" y="42"/>
                  </a:cubicBezTo>
                  <a:cubicBezTo>
                    <a:pt x="50" y="42"/>
                    <a:pt x="50" y="44"/>
                    <a:pt x="51" y="44"/>
                  </a:cubicBezTo>
                  <a:close/>
                  <a:moveTo>
                    <a:pt x="63" y="28"/>
                  </a:moveTo>
                  <a:cubicBezTo>
                    <a:pt x="63" y="28"/>
                    <a:pt x="61" y="27"/>
                    <a:pt x="61" y="27"/>
                  </a:cubicBezTo>
                  <a:cubicBezTo>
                    <a:pt x="60" y="26"/>
                    <a:pt x="59" y="25"/>
                    <a:pt x="58" y="25"/>
                  </a:cubicBezTo>
                  <a:cubicBezTo>
                    <a:pt x="58" y="25"/>
                    <a:pt x="57" y="27"/>
                    <a:pt x="57" y="27"/>
                  </a:cubicBezTo>
                  <a:cubicBezTo>
                    <a:pt x="56" y="27"/>
                    <a:pt x="55" y="29"/>
                    <a:pt x="55" y="29"/>
                  </a:cubicBezTo>
                  <a:cubicBezTo>
                    <a:pt x="55" y="30"/>
                    <a:pt x="57" y="31"/>
                    <a:pt x="57" y="31"/>
                  </a:cubicBezTo>
                  <a:cubicBezTo>
                    <a:pt x="58" y="31"/>
                    <a:pt x="59" y="33"/>
                    <a:pt x="59" y="33"/>
                  </a:cubicBezTo>
                  <a:cubicBezTo>
                    <a:pt x="60" y="33"/>
                    <a:pt x="61" y="31"/>
                    <a:pt x="61" y="30"/>
                  </a:cubicBezTo>
                  <a:cubicBezTo>
                    <a:pt x="61" y="30"/>
                    <a:pt x="63" y="29"/>
                    <a:pt x="63" y="28"/>
                  </a:cubicBezTo>
                  <a:close/>
                  <a:moveTo>
                    <a:pt x="108" y="48"/>
                  </a:moveTo>
                  <a:cubicBezTo>
                    <a:pt x="108" y="48"/>
                    <a:pt x="106" y="47"/>
                    <a:pt x="105" y="47"/>
                  </a:cubicBezTo>
                  <a:cubicBezTo>
                    <a:pt x="105" y="46"/>
                    <a:pt x="103" y="45"/>
                    <a:pt x="103" y="45"/>
                  </a:cubicBezTo>
                  <a:cubicBezTo>
                    <a:pt x="103" y="45"/>
                    <a:pt x="102" y="47"/>
                    <a:pt x="101" y="47"/>
                  </a:cubicBezTo>
                  <a:cubicBezTo>
                    <a:pt x="101" y="47"/>
                    <a:pt x="100" y="49"/>
                    <a:pt x="100" y="49"/>
                  </a:cubicBezTo>
                  <a:cubicBezTo>
                    <a:pt x="100" y="50"/>
                    <a:pt x="102" y="51"/>
                    <a:pt x="102" y="51"/>
                  </a:cubicBezTo>
                  <a:cubicBezTo>
                    <a:pt x="102" y="51"/>
                    <a:pt x="104" y="53"/>
                    <a:pt x="104" y="53"/>
                  </a:cubicBezTo>
                  <a:cubicBezTo>
                    <a:pt x="105" y="53"/>
                    <a:pt x="106" y="51"/>
                    <a:pt x="106" y="51"/>
                  </a:cubicBezTo>
                  <a:cubicBezTo>
                    <a:pt x="106" y="50"/>
                    <a:pt x="108" y="49"/>
                    <a:pt x="108" y="48"/>
                  </a:cubicBezTo>
                  <a:close/>
                  <a:moveTo>
                    <a:pt x="116" y="51"/>
                  </a:moveTo>
                  <a:cubicBezTo>
                    <a:pt x="116" y="51"/>
                    <a:pt x="117" y="49"/>
                    <a:pt x="118" y="49"/>
                  </a:cubicBezTo>
                  <a:cubicBezTo>
                    <a:pt x="118" y="48"/>
                    <a:pt x="119" y="47"/>
                    <a:pt x="119" y="47"/>
                  </a:cubicBezTo>
                  <a:cubicBezTo>
                    <a:pt x="120" y="46"/>
                    <a:pt x="121" y="45"/>
                    <a:pt x="121" y="44"/>
                  </a:cubicBezTo>
                  <a:cubicBezTo>
                    <a:pt x="121" y="44"/>
                    <a:pt x="119" y="43"/>
                    <a:pt x="119" y="43"/>
                  </a:cubicBezTo>
                  <a:cubicBezTo>
                    <a:pt x="119" y="43"/>
                    <a:pt x="117" y="41"/>
                    <a:pt x="117" y="41"/>
                  </a:cubicBezTo>
                  <a:cubicBezTo>
                    <a:pt x="116" y="41"/>
                    <a:pt x="115" y="43"/>
                    <a:pt x="115" y="43"/>
                  </a:cubicBezTo>
                  <a:cubicBezTo>
                    <a:pt x="114" y="44"/>
                    <a:pt x="114" y="45"/>
                    <a:pt x="113" y="46"/>
                  </a:cubicBezTo>
                  <a:cubicBezTo>
                    <a:pt x="113" y="46"/>
                    <a:pt x="115" y="47"/>
                    <a:pt x="116" y="47"/>
                  </a:cubicBezTo>
                  <a:cubicBezTo>
                    <a:pt x="116" y="48"/>
                    <a:pt x="114" y="49"/>
                    <a:pt x="114" y="49"/>
                  </a:cubicBezTo>
                  <a:cubicBezTo>
                    <a:pt x="114" y="49"/>
                    <a:pt x="116" y="51"/>
                    <a:pt x="116" y="51"/>
                  </a:cubicBezTo>
                  <a:close/>
                  <a:moveTo>
                    <a:pt x="177" y="27"/>
                  </a:moveTo>
                  <a:cubicBezTo>
                    <a:pt x="178" y="27"/>
                    <a:pt x="178" y="29"/>
                    <a:pt x="179" y="29"/>
                  </a:cubicBezTo>
                  <a:cubicBezTo>
                    <a:pt x="180" y="29"/>
                    <a:pt x="180" y="27"/>
                    <a:pt x="181" y="26"/>
                  </a:cubicBezTo>
                  <a:cubicBezTo>
                    <a:pt x="181" y="26"/>
                    <a:pt x="182" y="24"/>
                    <a:pt x="183" y="24"/>
                  </a:cubicBezTo>
                  <a:cubicBezTo>
                    <a:pt x="183" y="24"/>
                    <a:pt x="185" y="26"/>
                    <a:pt x="185" y="26"/>
                  </a:cubicBezTo>
                  <a:cubicBezTo>
                    <a:pt x="185" y="25"/>
                    <a:pt x="186" y="24"/>
                    <a:pt x="186" y="24"/>
                  </a:cubicBezTo>
                  <a:cubicBezTo>
                    <a:pt x="188" y="22"/>
                    <a:pt x="189" y="21"/>
                    <a:pt x="190" y="19"/>
                  </a:cubicBezTo>
                  <a:cubicBezTo>
                    <a:pt x="191" y="19"/>
                    <a:pt x="191" y="21"/>
                    <a:pt x="192" y="21"/>
                  </a:cubicBezTo>
                  <a:cubicBezTo>
                    <a:pt x="192" y="21"/>
                    <a:pt x="194" y="19"/>
                    <a:pt x="194" y="19"/>
                  </a:cubicBezTo>
                  <a:cubicBezTo>
                    <a:pt x="194" y="19"/>
                    <a:pt x="192" y="17"/>
                    <a:pt x="192" y="17"/>
                  </a:cubicBezTo>
                  <a:cubicBezTo>
                    <a:pt x="191" y="17"/>
                    <a:pt x="190" y="19"/>
                    <a:pt x="190" y="19"/>
                  </a:cubicBezTo>
                  <a:cubicBezTo>
                    <a:pt x="189" y="19"/>
                    <a:pt x="188" y="17"/>
                    <a:pt x="188" y="18"/>
                  </a:cubicBezTo>
                  <a:cubicBezTo>
                    <a:pt x="187" y="18"/>
                    <a:pt x="186" y="20"/>
                    <a:pt x="186" y="20"/>
                  </a:cubicBezTo>
                  <a:cubicBezTo>
                    <a:pt x="185" y="20"/>
                    <a:pt x="184" y="18"/>
                    <a:pt x="184" y="18"/>
                  </a:cubicBezTo>
                  <a:cubicBezTo>
                    <a:pt x="183" y="18"/>
                    <a:pt x="182" y="16"/>
                    <a:pt x="181" y="16"/>
                  </a:cubicBezTo>
                  <a:cubicBezTo>
                    <a:pt x="181" y="17"/>
                    <a:pt x="180" y="18"/>
                    <a:pt x="180" y="19"/>
                  </a:cubicBezTo>
                  <a:cubicBezTo>
                    <a:pt x="179" y="19"/>
                    <a:pt x="179" y="20"/>
                    <a:pt x="178" y="21"/>
                  </a:cubicBezTo>
                  <a:cubicBezTo>
                    <a:pt x="178" y="22"/>
                    <a:pt x="177" y="22"/>
                    <a:pt x="176" y="23"/>
                  </a:cubicBezTo>
                  <a:cubicBezTo>
                    <a:pt x="176" y="24"/>
                    <a:pt x="175" y="25"/>
                    <a:pt x="175" y="25"/>
                  </a:cubicBezTo>
                  <a:cubicBezTo>
                    <a:pt x="174" y="26"/>
                    <a:pt x="173" y="27"/>
                    <a:pt x="173" y="27"/>
                  </a:cubicBezTo>
                  <a:cubicBezTo>
                    <a:pt x="173" y="28"/>
                    <a:pt x="175" y="29"/>
                    <a:pt x="175" y="29"/>
                  </a:cubicBezTo>
                  <a:cubicBezTo>
                    <a:pt x="176" y="28"/>
                    <a:pt x="176" y="28"/>
                    <a:pt x="177" y="27"/>
                  </a:cubicBezTo>
                  <a:close/>
                  <a:moveTo>
                    <a:pt x="206" y="49"/>
                  </a:moveTo>
                  <a:cubicBezTo>
                    <a:pt x="206" y="49"/>
                    <a:pt x="207" y="47"/>
                    <a:pt x="208" y="47"/>
                  </a:cubicBezTo>
                  <a:cubicBezTo>
                    <a:pt x="208" y="47"/>
                    <a:pt x="205" y="45"/>
                    <a:pt x="205" y="45"/>
                  </a:cubicBezTo>
                  <a:cubicBezTo>
                    <a:pt x="205" y="45"/>
                    <a:pt x="207" y="44"/>
                    <a:pt x="207" y="43"/>
                  </a:cubicBezTo>
                  <a:cubicBezTo>
                    <a:pt x="207" y="42"/>
                    <a:pt x="208" y="41"/>
                    <a:pt x="209" y="41"/>
                  </a:cubicBezTo>
                  <a:cubicBezTo>
                    <a:pt x="209" y="40"/>
                    <a:pt x="210" y="39"/>
                    <a:pt x="211" y="38"/>
                  </a:cubicBezTo>
                  <a:cubicBezTo>
                    <a:pt x="211" y="38"/>
                    <a:pt x="208" y="37"/>
                    <a:pt x="208" y="37"/>
                  </a:cubicBezTo>
                  <a:cubicBezTo>
                    <a:pt x="208" y="36"/>
                    <a:pt x="210" y="35"/>
                    <a:pt x="210" y="35"/>
                  </a:cubicBezTo>
                  <a:cubicBezTo>
                    <a:pt x="210" y="35"/>
                    <a:pt x="208" y="33"/>
                    <a:pt x="208" y="33"/>
                  </a:cubicBezTo>
                  <a:cubicBezTo>
                    <a:pt x="207" y="33"/>
                    <a:pt x="207" y="34"/>
                    <a:pt x="206" y="35"/>
                  </a:cubicBezTo>
                  <a:cubicBezTo>
                    <a:pt x="206" y="35"/>
                    <a:pt x="204" y="37"/>
                    <a:pt x="204" y="37"/>
                  </a:cubicBezTo>
                  <a:cubicBezTo>
                    <a:pt x="204" y="38"/>
                    <a:pt x="207" y="39"/>
                    <a:pt x="207" y="39"/>
                  </a:cubicBezTo>
                  <a:cubicBezTo>
                    <a:pt x="206" y="40"/>
                    <a:pt x="205" y="41"/>
                    <a:pt x="205" y="41"/>
                  </a:cubicBezTo>
                  <a:cubicBezTo>
                    <a:pt x="204" y="42"/>
                    <a:pt x="203" y="43"/>
                    <a:pt x="203" y="43"/>
                  </a:cubicBezTo>
                  <a:cubicBezTo>
                    <a:pt x="203" y="44"/>
                    <a:pt x="201" y="45"/>
                    <a:pt x="201" y="46"/>
                  </a:cubicBezTo>
                  <a:cubicBezTo>
                    <a:pt x="202" y="46"/>
                    <a:pt x="203" y="47"/>
                    <a:pt x="204" y="47"/>
                  </a:cubicBezTo>
                  <a:cubicBezTo>
                    <a:pt x="204" y="47"/>
                    <a:pt x="205" y="49"/>
                    <a:pt x="206" y="49"/>
                  </a:cubicBezTo>
                  <a:close/>
                  <a:moveTo>
                    <a:pt x="240" y="51"/>
                  </a:moveTo>
                  <a:cubicBezTo>
                    <a:pt x="240" y="50"/>
                    <a:pt x="242" y="52"/>
                    <a:pt x="242" y="52"/>
                  </a:cubicBezTo>
                  <a:cubicBezTo>
                    <a:pt x="243" y="52"/>
                    <a:pt x="244" y="50"/>
                    <a:pt x="244" y="50"/>
                  </a:cubicBezTo>
                  <a:cubicBezTo>
                    <a:pt x="244" y="50"/>
                    <a:pt x="242" y="48"/>
                    <a:pt x="242" y="48"/>
                  </a:cubicBezTo>
                  <a:cubicBezTo>
                    <a:pt x="241" y="48"/>
                    <a:pt x="240" y="47"/>
                    <a:pt x="240" y="47"/>
                  </a:cubicBezTo>
                  <a:cubicBezTo>
                    <a:pt x="239" y="47"/>
                    <a:pt x="238" y="49"/>
                    <a:pt x="238" y="49"/>
                  </a:cubicBezTo>
                  <a:cubicBezTo>
                    <a:pt x="238" y="49"/>
                    <a:pt x="236" y="51"/>
                    <a:pt x="236" y="51"/>
                  </a:cubicBezTo>
                  <a:cubicBezTo>
                    <a:pt x="236" y="52"/>
                    <a:pt x="238" y="52"/>
                    <a:pt x="238" y="53"/>
                  </a:cubicBezTo>
                  <a:cubicBezTo>
                    <a:pt x="239" y="53"/>
                    <a:pt x="240" y="51"/>
                    <a:pt x="240" y="51"/>
                  </a:cubicBezTo>
                  <a:close/>
                  <a:moveTo>
                    <a:pt x="233" y="45"/>
                  </a:moveTo>
                  <a:cubicBezTo>
                    <a:pt x="234" y="46"/>
                    <a:pt x="235" y="43"/>
                    <a:pt x="235" y="43"/>
                  </a:cubicBezTo>
                  <a:cubicBezTo>
                    <a:pt x="236" y="43"/>
                    <a:pt x="237" y="45"/>
                    <a:pt x="237" y="45"/>
                  </a:cubicBezTo>
                  <a:cubicBezTo>
                    <a:pt x="238" y="45"/>
                    <a:pt x="239" y="43"/>
                    <a:pt x="239" y="43"/>
                  </a:cubicBezTo>
                  <a:cubicBezTo>
                    <a:pt x="240" y="42"/>
                    <a:pt x="240" y="41"/>
                    <a:pt x="241" y="40"/>
                  </a:cubicBezTo>
                  <a:cubicBezTo>
                    <a:pt x="240" y="40"/>
                    <a:pt x="239" y="39"/>
                    <a:pt x="239" y="39"/>
                  </a:cubicBezTo>
                  <a:cubicBezTo>
                    <a:pt x="238" y="39"/>
                    <a:pt x="237" y="41"/>
                    <a:pt x="237" y="41"/>
                  </a:cubicBezTo>
                  <a:cubicBezTo>
                    <a:pt x="236" y="41"/>
                    <a:pt x="235" y="39"/>
                    <a:pt x="235" y="39"/>
                  </a:cubicBezTo>
                  <a:cubicBezTo>
                    <a:pt x="234" y="40"/>
                    <a:pt x="233" y="41"/>
                    <a:pt x="233" y="41"/>
                  </a:cubicBezTo>
                  <a:cubicBezTo>
                    <a:pt x="232" y="42"/>
                    <a:pt x="232" y="43"/>
                    <a:pt x="231" y="44"/>
                  </a:cubicBezTo>
                  <a:cubicBezTo>
                    <a:pt x="232" y="44"/>
                    <a:pt x="233" y="45"/>
                    <a:pt x="233" y="45"/>
                  </a:cubicBezTo>
                  <a:close/>
                  <a:moveTo>
                    <a:pt x="241" y="30"/>
                  </a:moveTo>
                  <a:cubicBezTo>
                    <a:pt x="242" y="30"/>
                    <a:pt x="243" y="32"/>
                    <a:pt x="244" y="32"/>
                  </a:cubicBezTo>
                  <a:cubicBezTo>
                    <a:pt x="244" y="32"/>
                    <a:pt x="245" y="30"/>
                    <a:pt x="245" y="30"/>
                  </a:cubicBezTo>
                  <a:cubicBezTo>
                    <a:pt x="246" y="30"/>
                    <a:pt x="247" y="32"/>
                    <a:pt x="248" y="32"/>
                  </a:cubicBezTo>
                  <a:cubicBezTo>
                    <a:pt x="248" y="31"/>
                    <a:pt x="249" y="29"/>
                    <a:pt x="249" y="29"/>
                  </a:cubicBezTo>
                  <a:cubicBezTo>
                    <a:pt x="248" y="28"/>
                    <a:pt x="246" y="27"/>
                    <a:pt x="245" y="26"/>
                  </a:cubicBezTo>
                  <a:cubicBezTo>
                    <a:pt x="244" y="25"/>
                    <a:pt x="243" y="25"/>
                    <a:pt x="243" y="24"/>
                  </a:cubicBezTo>
                  <a:cubicBezTo>
                    <a:pt x="242" y="25"/>
                    <a:pt x="242" y="26"/>
                    <a:pt x="241" y="26"/>
                  </a:cubicBezTo>
                  <a:cubicBezTo>
                    <a:pt x="240" y="27"/>
                    <a:pt x="240" y="28"/>
                    <a:pt x="239" y="29"/>
                  </a:cubicBezTo>
                  <a:cubicBezTo>
                    <a:pt x="239" y="29"/>
                    <a:pt x="237" y="30"/>
                    <a:pt x="238" y="31"/>
                  </a:cubicBezTo>
                  <a:cubicBezTo>
                    <a:pt x="238" y="32"/>
                    <a:pt x="240" y="32"/>
                    <a:pt x="240" y="33"/>
                  </a:cubicBezTo>
                  <a:cubicBezTo>
                    <a:pt x="240" y="32"/>
                    <a:pt x="241" y="30"/>
                    <a:pt x="241" y="30"/>
                  </a:cubicBezTo>
                  <a:close/>
                  <a:moveTo>
                    <a:pt x="283" y="41"/>
                  </a:moveTo>
                  <a:cubicBezTo>
                    <a:pt x="284" y="40"/>
                    <a:pt x="284" y="39"/>
                    <a:pt x="285" y="39"/>
                  </a:cubicBezTo>
                  <a:cubicBezTo>
                    <a:pt x="285" y="38"/>
                    <a:pt x="286" y="37"/>
                    <a:pt x="286" y="36"/>
                  </a:cubicBezTo>
                  <a:cubicBezTo>
                    <a:pt x="286" y="36"/>
                    <a:pt x="284" y="35"/>
                    <a:pt x="284" y="35"/>
                  </a:cubicBezTo>
                  <a:cubicBezTo>
                    <a:pt x="284" y="34"/>
                    <a:pt x="286" y="33"/>
                    <a:pt x="286" y="32"/>
                  </a:cubicBezTo>
                  <a:cubicBezTo>
                    <a:pt x="286" y="32"/>
                    <a:pt x="287" y="31"/>
                    <a:pt x="288" y="30"/>
                  </a:cubicBezTo>
                  <a:cubicBezTo>
                    <a:pt x="288" y="30"/>
                    <a:pt x="285" y="29"/>
                    <a:pt x="285" y="28"/>
                  </a:cubicBezTo>
                  <a:cubicBezTo>
                    <a:pt x="285" y="28"/>
                    <a:pt x="287" y="27"/>
                    <a:pt x="287" y="26"/>
                  </a:cubicBezTo>
                  <a:cubicBezTo>
                    <a:pt x="287" y="26"/>
                    <a:pt x="289" y="25"/>
                    <a:pt x="289" y="24"/>
                  </a:cubicBezTo>
                  <a:cubicBezTo>
                    <a:pt x="289" y="23"/>
                    <a:pt x="287" y="23"/>
                    <a:pt x="286" y="22"/>
                  </a:cubicBezTo>
                  <a:cubicBezTo>
                    <a:pt x="286" y="23"/>
                    <a:pt x="285" y="24"/>
                    <a:pt x="285" y="25"/>
                  </a:cubicBezTo>
                  <a:cubicBezTo>
                    <a:pt x="285" y="25"/>
                    <a:pt x="283" y="26"/>
                    <a:pt x="283" y="27"/>
                  </a:cubicBezTo>
                  <a:cubicBezTo>
                    <a:pt x="283" y="27"/>
                    <a:pt x="285" y="28"/>
                    <a:pt x="285" y="28"/>
                  </a:cubicBezTo>
                  <a:cubicBezTo>
                    <a:pt x="285" y="29"/>
                    <a:pt x="284" y="30"/>
                    <a:pt x="284" y="31"/>
                  </a:cubicBezTo>
                  <a:cubicBezTo>
                    <a:pt x="283" y="31"/>
                    <a:pt x="282" y="32"/>
                    <a:pt x="282" y="33"/>
                  </a:cubicBezTo>
                  <a:cubicBezTo>
                    <a:pt x="282" y="33"/>
                    <a:pt x="284" y="34"/>
                    <a:pt x="284" y="35"/>
                  </a:cubicBezTo>
                  <a:cubicBezTo>
                    <a:pt x="284" y="35"/>
                    <a:pt x="283" y="37"/>
                    <a:pt x="282" y="37"/>
                  </a:cubicBezTo>
                  <a:cubicBezTo>
                    <a:pt x="282" y="37"/>
                    <a:pt x="281" y="38"/>
                    <a:pt x="281" y="39"/>
                  </a:cubicBezTo>
                  <a:cubicBezTo>
                    <a:pt x="281" y="40"/>
                    <a:pt x="279" y="41"/>
                    <a:pt x="279" y="41"/>
                  </a:cubicBezTo>
                  <a:cubicBezTo>
                    <a:pt x="279" y="42"/>
                    <a:pt x="281" y="42"/>
                    <a:pt x="281" y="43"/>
                  </a:cubicBezTo>
                  <a:cubicBezTo>
                    <a:pt x="282" y="42"/>
                    <a:pt x="282" y="42"/>
                    <a:pt x="283" y="41"/>
                  </a:cubicBezTo>
                  <a:close/>
                  <a:moveTo>
                    <a:pt x="270" y="34"/>
                  </a:moveTo>
                  <a:cubicBezTo>
                    <a:pt x="270" y="35"/>
                    <a:pt x="271" y="32"/>
                    <a:pt x="272" y="32"/>
                  </a:cubicBezTo>
                  <a:cubicBezTo>
                    <a:pt x="272" y="32"/>
                    <a:pt x="274" y="34"/>
                    <a:pt x="274" y="34"/>
                  </a:cubicBezTo>
                  <a:cubicBezTo>
                    <a:pt x="275" y="34"/>
                    <a:pt x="275" y="32"/>
                    <a:pt x="276" y="32"/>
                  </a:cubicBezTo>
                  <a:cubicBezTo>
                    <a:pt x="276" y="31"/>
                    <a:pt x="277" y="30"/>
                    <a:pt x="277" y="30"/>
                  </a:cubicBezTo>
                  <a:cubicBezTo>
                    <a:pt x="277" y="29"/>
                    <a:pt x="276" y="28"/>
                    <a:pt x="275" y="28"/>
                  </a:cubicBezTo>
                  <a:cubicBezTo>
                    <a:pt x="275" y="28"/>
                    <a:pt x="273" y="26"/>
                    <a:pt x="273" y="26"/>
                  </a:cubicBezTo>
                  <a:cubicBezTo>
                    <a:pt x="273" y="26"/>
                    <a:pt x="271" y="28"/>
                    <a:pt x="271" y="28"/>
                  </a:cubicBezTo>
                  <a:cubicBezTo>
                    <a:pt x="271" y="29"/>
                    <a:pt x="270" y="30"/>
                    <a:pt x="270" y="31"/>
                  </a:cubicBezTo>
                  <a:cubicBezTo>
                    <a:pt x="269" y="31"/>
                    <a:pt x="268" y="32"/>
                    <a:pt x="268" y="33"/>
                  </a:cubicBezTo>
                  <a:cubicBezTo>
                    <a:pt x="269" y="33"/>
                    <a:pt x="269" y="34"/>
                    <a:pt x="270" y="34"/>
                  </a:cubicBezTo>
                  <a:close/>
                  <a:moveTo>
                    <a:pt x="295" y="25"/>
                  </a:moveTo>
                  <a:cubicBezTo>
                    <a:pt x="295" y="25"/>
                    <a:pt x="293" y="27"/>
                    <a:pt x="293" y="27"/>
                  </a:cubicBezTo>
                  <a:cubicBezTo>
                    <a:pt x="293" y="28"/>
                    <a:pt x="295" y="29"/>
                    <a:pt x="295" y="29"/>
                  </a:cubicBezTo>
                  <a:cubicBezTo>
                    <a:pt x="296" y="29"/>
                    <a:pt x="297" y="31"/>
                    <a:pt x="298" y="31"/>
                  </a:cubicBezTo>
                  <a:cubicBezTo>
                    <a:pt x="298" y="31"/>
                    <a:pt x="299" y="29"/>
                    <a:pt x="299" y="29"/>
                  </a:cubicBezTo>
                  <a:cubicBezTo>
                    <a:pt x="300" y="28"/>
                    <a:pt x="301" y="27"/>
                    <a:pt x="301" y="26"/>
                  </a:cubicBezTo>
                  <a:cubicBezTo>
                    <a:pt x="301" y="26"/>
                    <a:pt x="303" y="25"/>
                    <a:pt x="303" y="24"/>
                  </a:cubicBezTo>
                  <a:cubicBezTo>
                    <a:pt x="303" y="23"/>
                    <a:pt x="301" y="23"/>
                    <a:pt x="301" y="22"/>
                  </a:cubicBezTo>
                  <a:cubicBezTo>
                    <a:pt x="299" y="24"/>
                    <a:pt x="298" y="25"/>
                    <a:pt x="297" y="27"/>
                  </a:cubicBezTo>
                  <a:cubicBezTo>
                    <a:pt x="296" y="27"/>
                    <a:pt x="296" y="25"/>
                    <a:pt x="295" y="25"/>
                  </a:cubicBezTo>
                  <a:close/>
                  <a:moveTo>
                    <a:pt x="373" y="39"/>
                  </a:moveTo>
                  <a:cubicBezTo>
                    <a:pt x="373" y="38"/>
                    <a:pt x="374" y="37"/>
                    <a:pt x="375" y="37"/>
                  </a:cubicBezTo>
                  <a:cubicBezTo>
                    <a:pt x="375" y="36"/>
                    <a:pt x="376" y="38"/>
                    <a:pt x="377" y="38"/>
                  </a:cubicBezTo>
                  <a:cubicBezTo>
                    <a:pt x="377" y="38"/>
                    <a:pt x="378" y="36"/>
                    <a:pt x="378" y="36"/>
                  </a:cubicBezTo>
                  <a:cubicBezTo>
                    <a:pt x="379" y="36"/>
                    <a:pt x="380" y="37"/>
                    <a:pt x="381" y="38"/>
                  </a:cubicBezTo>
                  <a:cubicBezTo>
                    <a:pt x="381" y="38"/>
                    <a:pt x="383" y="39"/>
                    <a:pt x="383" y="39"/>
                  </a:cubicBezTo>
                  <a:cubicBezTo>
                    <a:pt x="384" y="39"/>
                    <a:pt x="384" y="37"/>
                    <a:pt x="385" y="37"/>
                  </a:cubicBezTo>
                  <a:cubicBezTo>
                    <a:pt x="384" y="37"/>
                    <a:pt x="383" y="36"/>
                    <a:pt x="382" y="35"/>
                  </a:cubicBezTo>
                  <a:cubicBezTo>
                    <a:pt x="382" y="35"/>
                    <a:pt x="381" y="34"/>
                    <a:pt x="380" y="34"/>
                  </a:cubicBezTo>
                  <a:cubicBezTo>
                    <a:pt x="380" y="33"/>
                    <a:pt x="379" y="32"/>
                    <a:pt x="378" y="32"/>
                  </a:cubicBezTo>
                  <a:cubicBezTo>
                    <a:pt x="378" y="32"/>
                    <a:pt x="377" y="34"/>
                    <a:pt x="376" y="34"/>
                  </a:cubicBezTo>
                  <a:cubicBezTo>
                    <a:pt x="376" y="34"/>
                    <a:pt x="374" y="32"/>
                    <a:pt x="374" y="33"/>
                  </a:cubicBezTo>
                  <a:cubicBezTo>
                    <a:pt x="373" y="33"/>
                    <a:pt x="373" y="34"/>
                    <a:pt x="372" y="35"/>
                  </a:cubicBezTo>
                  <a:cubicBezTo>
                    <a:pt x="372" y="35"/>
                    <a:pt x="371" y="36"/>
                    <a:pt x="371" y="37"/>
                  </a:cubicBezTo>
                  <a:cubicBezTo>
                    <a:pt x="370" y="38"/>
                    <a:pt x="369" y="39"/>
                    <a:pt x="369" y="39"/>
                  </a:cubicBezTo>
                  <a:cubicBezTo>
                    <a:pt x="369" y="40"/>
                    <a:pt x="371" y="40"/>
                    <a:pt x="371" y="41"/>
                  </a:cubicBezTo>
                  <a:cubicBezTo>
                    <a:pt x="372" y="40"/>
                    <a:pt x="372" y="39"/>
                    <a:pt x="373" y="39"/>
                  </a:cubicBezTo>
                  <a:close/>
                  <a:moveTo>
                    <a:pt x="410" y="50"/>
                  </a:moveTo>
                  <a:cubicBezTo>
                    <a:pt x="411" y="49"/>
                    <a:pt x="412" y="48"/>
                    <a:pt x="412" y="47"/>
                  </a:cubicBezTo>
                  <a:cubicBezTo>
                    <a:pt x="412" y="47"/>
                    <a:pt x="410" y="46"/>
                    <a:pt x="410" y="46"/>
                  </a:cubicBezTo>
                  <a:cubicBezTo>
                    <a:pt x="410" y="46"/>
                    <a:pt x="408" y="44"/>
                    <a:pt x="408" y="44"/>
                  </a:cubicBezTo>
                  <a:cubicBezTo>
                    <a:pt x="407" y="44"/>
                    <a:pt x="406" y="46"/>
                    <a:pt x="406" y="46"/>
                  </a:cubicBezTo>
                  <a:cubicBezTo>
                    <a:pt x="405" y="47"/>
                    <a:pt x="405" y="48"/>
                    <a:pt x="404" y="49"/>
                  </a:cubicBezTo>
                  <a:cubicBezTo>
                    <a:pt x="404" y="49"/>
                    <a:pt x="402" y="50"/>
                    <a:pt x="402" y="51"/>
                  </a:cubicBezTo>
                  <a:cubicBezTo>
                    <a:pt x="402" y="51"/>
                    <a:pt x="404" y="52"/>
                    <a:pt x="405" y="52"/>
                  </a:cubicBezTo>
                  <a:cubicBezTo>
                    <a:pt x="405" y="53"/>
                    <a:pt x="406" y="54"/>
                    <a:pt x="407" y="54"/>
                  </a:cubicBezTo>
                  <a:cubicBezTo>
                    <a:pt x="408" y="53"/>
                    <a:pt x="409" y="51"/>
                    <a:pt x="410" y="50"/>
                  </a:cubicBezTo>
                  <a:close/>
                  <a:moveTo>
                    <a:pt x="399" y="41"/>
                  </a:moveTo>
                  <a:cubicBezTo>
                    <a:pt x="400" y="40"/>
                    <a:pt x="400" y="40"/>
                    <a:pt x="401" y="39"/>
                  </a:cubicBezTo>
                  <a:cubicBezTo>
                    <a:pt x="402" y="37"/>
                    <a:pt x="403" y="36"/>
                    <a:pt x="404" y="35"/>
                  </a:cubicBezTo>
                  <a:cubicBezTo>
                    <a:pt x="403" y="33"/>
                    <a:pt x="401" y="32"/>
                    <a:pt x="400" y="31"/>
                  </a:cubicBezTo>
                  <a:cubicBezTo>
                    <a:pt x="399" y="32"/>
                    <a:pt x="399" y="33"/>
                    <a:pt x="398" y="33"/>
                  </a:cubicBezTo>
                  <a:cubicBezTo>
                    <a:pt x="397" y="35"/>
                    <a:pt x="396" y="36"/>
                    <a:pt x="395" y="38"/>
                  </a:cubicBezTo>
                  <a:cubicBezTo>
                    <a:pt x="394" y="39"/>
                    <a:pt x="392" y="41"/>
                    <a:pt x="391" y="42"/>
                  </a:cubicBezTo>
                  <a:cubicBezTo>
                    <a:pt x="393" y="43"/>
                    <a:pt x="394" y="45"/>
                    <a:pt x="396" y="46"/>
                  </a:cubicBezTo>
                  <a:cubicBezTo>
                    <a:pt x="397" y="44"/>
                    <a:pt x="398" y="43"/>
                    <a:pt x="399" y="41"/>
                  </a:cubicBezTo>
                  <a:close/>
                  <a:moveTo>
                    <a:pt x="433" y="53"/>
                  </a:moveTo>
                  <a:cubicBezTo>
                    <a:pt x="434" y="53"/>
                    <a:pt x="434" y="54"/>
                    <a:pt x="435" y="54"/>
                  </a:cubicBezTo>
                  <a:cubicBezTo>
                    <a:pt x="436" y="55"/>
                    <a:pt x="437" y="56"/>
                    <a:pt x="437" y="56"/>
                  </a:cubicBezTo>
                  <a:cubicBezTo>
                    <a:pt x="438" y="56"/>
                    <a:pt x="439" y="54"/>
                    <a:pt x="439" y="54"/>
                  </a:cubicBezTo>
                  <a:cubicBezTo>
                    <a:pt x="440" y="53"/>
                    <a:pt x="440" y="52"/>
                    <a:pt x="441" y="52"/>
                  </a:cubicBezTo>
                  <a:cubicBezTo>
                    <a:pt x="441" y="51"/>
                    <a:pt x="442" y="50"/>
                    <a:pt x="442" y="49"/>
                  </a:cubicBezTo>
                  <a:cubicBezTo>
                    <a:pt x="442" y="49"/>
                    <a:pt x="440" y="48"/>
                    <a:pt x="440" y="48"/>
                  </a:cubicBezTo>
                  <a:cubicBezTo>
                    <a:pt x="440" y="48"/>
                    <a:pt x="439" y="50"/>
                    <a:pt x="438" y="50"/>
                  </a:cubicBezTo>
                  <a:cubicBezTo>
                    <a:pt x="438" y="50"/>
                    <a:pt x="437" y="48"/>
                    <a:pt x="436" y="48"/>
                  </a:cubicBezTo>
                  <a:cubicBezTo>
                    <a:pt x="436" y="48"/>
                    <a:pt x="435" y="46"/>
                    <a:pt x="434" y="47"/>
                  </a:cubicBezTo>
                  <a:cubicBezTo>
                    <a:pt x="433" y="47"/>
                    <a:pt x="433" y="48"/>
                    <a:pt x="432" y="49"/>
                  </a:cubicBezTo>
                  <a:cubicBezTo>
                    <a:pt x="432" y="49"/>
                    <a:pt x="431" y="50"/>
                    <a:pt x="431" y="51"/>
                  </a:cubicBezTo>
                  <a:cubicBezTo>
                    <a:pt x="430" y="51"/>
                    <a:pt x="429" y="53"/>
                    <a:pt x="429" y="53"/>
                  </a:cubicBezTo>
                  <a:cubicBezTo>
                    <a:pt x="429" y="54"/>
                    <a:pt x="431" y="54"/>
                    <a:pt x="431" y="55"/>
                  </a:cubicBezTo>
                  <a:cubicBezTo>
                    <a:pt x="432" y="54"/>
                    <a:pt x="432" y="53"/>
                    <a:pt x="433" y="53"/>
                  </a:cubicBezTo>
                  <a:close/>
                  <a:moveTo>
                    <a:pt x="464" y="31"/>
                  </a:moveTo>
                  <a:cubicBezTo>
                    <a:pt x="464" y="30"/>
                    <a:pt x="466" y="32"/>
                    <a:pt x="466" y="32"/>
                  </a:cubicBezTo>
                  <a:cubicBezTo>
                    <a:pt x="466" y="32"/>
                    <a:pt x="468" y="30"/>
                    <a:pt x="468" y="30"/>
                  </a:cubicBezTo>
                  <a:cubicBezTo>
                    <a:pt x="468" y="30"/>
                    <a:pt x="466" y="28"/>
                    <a:pt x="466" y="28"/>
                  </a:cubicBezTo>
                  <a:cubicBezTo>
                    <a:pt x="465" y="28"/>
                    <a:pt x="463" y="27"/>
                    <a:pt x="463" y="27"/>
                  </a:cubicBezTo>
                  <a:cubicBezTo>
                    <a:pt x="463" y="26"/>
                    <a:pt x="465" y="25"/>
                    <a:pt x="465" y="24"/>
                  </a:cubicBezTo>
                  <a:cubicBezTo>
                    <a:pt x="465" y="24"/>
                    <a:pt x="466" y="23"/>
                    <a:pt x="467" y="22"/>
                  </a:cubicBezTo>
                  <a:cubicBezTo>
                    <a:pt x="467" y="22"/>
                    <a:pt x="469" y="20"/>
                    <a:pt x="468" y="20"/>
                  </a:cubicBezTo>
                  <a:cubicBezTo>
                    <a:pt x="468" y="19"/>
                    <a:pt x="467" y="19"/>
                    <a:pt x="466" y="18"/>
                  </a:cubicBezTo>
                  <a:cubicBezTo>
                    <a:pt x="466" y="18"/>
                    <a:pt x="465" y="20"/>
                    <a:pt x="465" y="20"/>
                  </a:cubicBezTo>
                  <a:cubicBezTo>
                    <a:pt x="464" y="21"/>
                    <a:pt x="463" y="19"/>
                    <a:pt x="462" y="19"/>
                  </a:cubicBezTo>
                  <a:cubicBezTo>
                    <a:pt x="462" y="19"/>
                    <a:pt x="461" y="20"/>
                    <a:pt x="461" y="21"/>
                  </a:cubicBezTo>
                  <a:cubicBezTo>
                    <a:pt x="461" y="21"/>
                    <a:pt x="463" y="22"/>
                    <a:pt x="463" y="23"/>
                  </a:cubicBezTo>
                  <a:cubicBezTo>
                    <a:pt x="463" y="23"/>
                    <a:pt x="461" y="24"/>
                    <a:pt x="461" y="25"/>
                  </a:cubicBezTo>
                  <a:cubicBezTo>
                    <a:pt x="461" y="25"/>
                    <a:pt x="463" y="26"/>
                    <a:pt x="463" y="27"/>
                  </a:cubicBezTo>
                  <a:cubicBezTo>
                    <a:pt x="463" y="27"/>
                    <a:pt x="462" y="28"/>
                    <a:pt x="462" y="29"/>
                  </a:cubicBezTo>
                  <a:cubicBezTo>
                    <a:pt x="462" y="29"/>
                    <a:pt x="460" y="30"/>
                    <a:pt x="460" y="31"/>
                  </a:cubicBezTo>
                  <a:cubicBezTo>
                    <a:pt x="460" y="32"/>
                    <a:pt x="462" y="32"/>
                    <a:pt x="462" y="33"/>
                  </a:cubicBezTo>
                  <a:cubicBezTo>
                    <a:pt x="463" y="32"/>
                    <a:pt x="463" y="31"/>
                    <a:pt x="464" y="31"/>
                  </a:cubicBezTo>
                  <a:close/>
                  <a:moveTo>
                    <a:pt x="483" y="38"/>
                  </a:moveTo>
                  <a:cubicBezTo>
                    <a:pt x="483" y="38"/>
                    <a:pt x="485" y="40"/>
                    <a:pt x="485" y="40"/>
                  </a:cubicBezTo>
                  <a:cubicBezTo>
                    <a:pt x="485" y="39"/>
                    <a:pt x="487" y="38"/>
                    <a:pt x="487" y="37"/>
                  </a:cubicBezTo>
                  <a:cubicBezTo>
                    <a:pt x="487" y="37"/>
                    <a:pt x="485" y="36"/>
                    <a:pt x="485" y="36"/>
                  </a:cubicBezTo>
                  <a:cubicBezTo>
                    <a:pt x="484" y="36"/>
                    <a:pt x="483" y="34"/>
                    <a:pt x="482" y="34"/>
                  </a:cubicBezTo>
                  <a:cubicBezTo>
                    <a:pt x="482" y="34"/>
                    <a:pt x="481" y="36"/>
                    <a:pt x="481" y="36"/>
                  </a:cubicBezTo>
                  <a:cubicBezTo>
                    <a:pt x="480" y="37"/>
                    <a:pt x="479" y="38"/>
                    <a:pt x="479" y="39"/>
                  </a:cubicBezTo>
                  <a:cubicBezTo>
                    <a:pt x="479" y="39"/>
                    <a:pt x="481" y="40"/>
                    <a:pt x="481" y="40"/>
                  </a:cubicBezTo>
                  <a:cubicBezTo>
                    <a:pt x="482" y="40"/>
                    <a:pt x="482" y="38"/>
                    <a:pt x="483" y="38"/>
                  </a:cubicBezTo>
                  <a:close/>
                  <a:moveTo>
                    <a:pt x="498" y="32"/>
                  </a:moveTo>
                  <a:cubicBezTo>
                    <a:pt x="499" y="32"/>
                    <a:pt x="500" y="34"/>
                    <a:pt x="500" y="34"/>
                  </a:cubicBezTo>
                  <a:cubicBezTo>
                    <a:pt x="501" y="34"/>
                    <a:pt x="502" y="32"/>
                    <a:pt x="502" y="31"/>
                  </a:cubicBezTo>
                  <a:cubicBezTo>
                    <a:pt x="502" y="31"/>
                    <a:pt x="500" y="30"/>
                    <a:pt x="500" y="30"/>
                  </a:cubicBezTo>
                  <a:cubicBezTo>
                    <a:pt x="500" y="29"/>
                    <a:pt x="501" y="28"/>
                    <a:pt x="502" y="27"/>
                  </a:cubicBezTo>
                  <a:cubicBezTo>
                    <a:pt x="501" y="27"/>
                    <a:pt x="500" y="26"/>
                    <a:pt x="499" y="26"/>
                  </a:cubicBezTo>
                  <a:cubicBezTo>
                    <a:pt x="499" y="26"/>
                    <a:pt x="498" y="28"/>
                    <a:pt x="498" y="28"/>
                  </a:cubicBezTo>
                  <a:cubicBezTo>
                    <a:pt x="497" y="29"/>
                    <a:pt x="496" y="29"/>
                    <a:pt x="496" y="30"/>
                  </a:cubicBezTo>
                  <a:cubicBezTo>
                    <a:pt x="496" y="31"/>
                    <a:pt x="494" y="32"/>
                    <a:pt x="494" y="32"/>
                  </a:cubicBezTo>
                  <a:cubicBezTo>
                    <a:pt x="494" y="33"/>
                    <a:pt x="496" y="34"/>
                    <a:pt x="496" y="34"/>
                  </a:cubicBezTo>
                  <a:cubicBezTo>
                    <a:pt x="497" y="34"/>
                    <a:pt x="497" y="32"/>
                    <a:pt x="498" y="32"/>
                  </a:cubicBezTo>
                  <a:close/>
                  <a:moveTo>
                    <a:pt x="527" y="36"/>
                  </a:moveTo>
                  <a:cubicBezTo>
                    <a:pt x="526" y="36"/>
                    <a:pt x="525" y="34"/>
                    <a:pt x="525" y="34"/>
                  </a:cubicBezTo>
                  <a:cubicBezTo>
                    <a:pt x="524" y="34"/>
                    <a:pt x="523" y="36"/>
                    <a:pt x="523" y="37"/>
                  </a:cubicBezTo>
                  <a:cubicBezTo>
                    <a:pt x="523" y="37"/>
                    <a:pt x="525" y="38"/>
                    <a:pt x="525" y="38"/>
                  </a:cubicBezTo>
                  <a:cubicBezTo>
                    <a:pt x="525" y="39"/>
                    <a:pt x="527" y="40"/>
                    <a:pt x="527" y="40"/>
                  </a:cubicBezTo>
                  <a:cubicBezTo>
                    <a:pt x="528" y="40"/>
                    <a:pt x="529" y="38"/>
                    <a:pt x="529" y="38"/>
                  </a:cubicBezTo>
                  <a:cubicBezTo>
                    <a:pt x="530" y="37"/>
                    <a:pt x="530" y="36"/>
                    <a:pt x="531" y="36"/>
                  </a:cubicBezTo>
                  <a:cubicBezTo>
                    <a:pt x="530" y="35"/>
                    <a:pt x="529" y="35"/>
                    <a:pt x="528" y="34"/>
                  </a:cubicBezTo>
                  <a:cubicBezTo>
                    <a:pt x="528" y="34"/>
                    <a:pt x="530" y="32"/>
                    <a:pt x="530" y="32"/>
                  </a:cubicBezTo>
                  <a:cubicBezTo>
                    <a:pt x="530" y="31"/>
                    <a:pt x="528" y="30"/>
                    <a:pt x="528" y="30"/>
                  </a:cubicBezTo>
                  <a:cubicBezTo>
                    <a:pt x="528" y="30"/>
                    <a:pt x="526" y="32"/>
                    <a:pt x="526" y="32"/>
                  </a:cubicBezTo>
                  <a:cubicBezTo>
                    <a:pt x="526" y="33"/>
                    <a:pt x="528" y="33"/>
                    <a:pt x="528" y="34"/>
                  </a:cubicBezTo>
                  <a:cubicBezTo>
                    <a:pt x="528" y="34"/>
                    <a:pt x="527" y="36"/>
                    <a:pt x="527" y="36"/>
                  </a:cubicBezTo>
                  <a:close/>
                  <a:moveTo>
                    <a:pt x="567" y="49"/>
                  </a:moveTo>
                  <a:cubicBezTo>
                    <a:pt x="567" y="49"/>
                    <a:pt x="568" y="47"/>
                    <a:pt x="568" y="47"/>
                  </a:cubicBezTo>
                  <a:cubicBezTo>
                    <a:pt x="569" y="46"/>
                    <a:pt x="569" y="45"/>
                    <a:pt x="570" y="44"/>
                  </a:cubicBezTo>
                  <a:cubicBezTo>
                    <a:pt x="571" y="43"/>
                    <a:pt x="572" y="41"/>
                    <a:pt x="573" y="40"/>
                  </a:cubicBezTo>
                  <a:cubicBezTo>
                    <a:pt x="573" y="40"/>
                    <a:pt x="572" y="38"/>
                    <a:pt x="571" y="38"/>
                  </a:cubicBezTo>
                  <a:cubicBezTo>
                    <a:pt x="571" y="38"/>
                    <a:pt x="570" y="40"/>
                    <a:pt x="569" y="40"/>
                  </a:cubicBezTo>
                  <a:cubicBezTo>
                    <a:pt x="569" y="41"/>
                    <a:pt x="568" y="42"/>
                    <a:pt x="568" y="43"/>
                  </a:cubicBezTo>
                  <a:cubicBezTo>
                    <a:pt x="567" y="44"/>
                    <a:pt x="565" y="46"/>
                    <a:pt x="564" y="47"/>
                  </a:cubicBezTo>
                  <a:cubicBezTo>
                    <a:pt x="565" y="47"/>
                    <a:pt x="566" y="49"/>
                    <a:pt x="567" y="49"/>
                  </a:cubicBezTo>
                  <a:close/>
                  <a:moveTo>
                    <a:pt x="614" y="28"/>
                  </a:moveTo>
                  <a:cubicBezTo>
                    <a:pt x="614" y="28"/>
                    <a:pt x="615" y="26"/>
                    <a:pt x="616" y="26"/>
                  </a:cubicBezTo>
                  <a:cubicBezTo>
                    <a:pt x="616" y="26"/>
                    <a:pt x="618" y="28"/>
                    <a:pt x="618" y="28"/>
                  </a:cubicBezTo>
                  <a:cubicBezTo>
                    <a:pt x="618" y="28"/>
                    <a:pt x="620" y="30"/>
                    <a:pt x="620" y="30"/>
                  </a:cubicBezTo>
                  <a:cubicBezTo>
                    <a:pt x="620" y="30"/>
                    <a:pt x="622" y="28"/>
                    <a:pt x="622" y="27"/>
                  </a:cubicBezTo>
                  <a:cubicBezTo>
                    <a:pt x="622" y="27"/>
                    <a:pt x="620" y="26"/>
                    <a:pt x="619" y="26"/>
                  </a:cubicBezTo>
                  <a:cubicBezTo>
                    <a:pt x="619" y="25"/>
                    <a:pt x="621" y="24"/>
                    <a:pt x="621" y="23"/>
                  </a:cubicBezTo>
                  <a:cubicBezTo>
                    <a:pt x="621" y="23"/>
                    <a:pt x="620" y="22"/>
                    <a:pt x="619" y="22"/>
                  </a:cubicBezTo>
                  <a:cubicBezTo>
                    <a:pt x="618" y="22"/>
                    <a:pt x="618" y="24"/>
                    <a:pt x="617" y="24"/>
                  </a:cubicBezTo>
                  <a:cubicBezTo>
                    <a:pt x="617" y="24"/>
                    <a:pt x="616" y="22"/>
                    <a:pt x="615" y="22"/>
                  </a:cubicBezTo>
                  <a:cubicBezTo>
                    <a:pt x="615" y="22"/>
                    <a:pt x="614" y="24"/>
                    <a:pt x="613" y="24"/>
                  </a:cubicBezTo>
                  <a:cubicBezTo>
                    <a:pt x="613" y="25"/>
                    <a:pt x="612" y="26"/>
                    <a:pt x="612" y="27"/>
                  </a:cubicBezTo>
                  <a:cubicBezTo>
                    <a:pt x="611" y="27"/>
                    <a:pt x="610" y="28"/>
                    <a:pt x="610" y="29"/>
                  </a:cubicBezTo>
                  <a:cubicBezTo>
                    <a:pt x="610" y="30"/>
                    <a:pt x="612" y="30"/>
                    <a:pt x="612" y="31"/>
                  </a:cubicBezTo>
                  <a:cubicBezTo>
                    <a:pt x="613" y="30"/>
                    <a:pt x="613" y="29"/>
                    <a:pt x="614" y="28"/>
                  </a:cubicBezTo>
                  <a:close/>
                  <a:moveTo>
                    <a:pt x="628" y="29"/>
                  </a:moveTo>
                  <a:cubicBezTo>
                    <a:pt x="629" y="27"/>
                    <a:pt x="630" y="26"/>
                    <a:pt x="631" y="24"/>
                  </a:cubicBezTo>
                  <a:cubicBezTo>
                    <a:pt x="631" y="24"/>
                    <a:pt x="630" y="22"/>
                    <a:pt x="629" y="22"/>
                  </a:cubicBezTo>
                  <a:cubicBezTo>
                    <a:pt x="629" y="22"/>
                    <a:pt x="628" y="24"/>
                    <a:pt x="627" y="25"/>
                  </a:cubicBezTo>
                  <a:cubicBezTo>
                    <a:pt x="627" y="25"/>
                    <a:pt x="626" y="26"/>
                    <a:pt x="626" y="27"/>
                  </a:cubicBezTo>
                  <a:cubicBezTo>
                    <a:pt x="625" y="27"/>
                    <a:pt x="624" y="29"/>
                    <a:pt x="624" y="29"/>
                  </a:cubicBezTo>
                  <a:cubicBezTo>
                    <a:pt x="624" y="30"/>
                    <a:pt x="626" y="30"/>
                    <a:pt x="626" y="31"/>
                  </a:cubicBezTo>
                  <a:cubicBezTo>
                    <a:pt x="627" y="30"/>
                    <a:pt x="627" y="29"/>
                    <a:pt x="628" y="29"/>
                  </a:cubicBezTo>
                  <a:close/>
                  <a:moveTo>
                    <a:pt x="650" y="32"/>
                  </a:moveTo>
                  <a:cubicBezTo>
                    <a:pt x="651" y="32"/>
                    <a:pt x="652" y="33"/>
                    <a:pt x="653" y="33"/>
                  </a:cubicBezTo>
                  <a:cubicBezTo>
                    <a:pt x="653" y="33"/>
                    <a:pt x="654" y="31"/>
                    <a:pt x="654" y="31"/>
                  </a:cubicBezTo>
                  <a:cubicBezTo>
                    <a:pt x="655" y="31"/>
                    <a:pt x="655" y="29"/>
                    <a:pt x="656" y="29"/>
                  </a:cubicBezTo>
                  <a:cubicBezTo>
                    <a:pt x="656" y="29"/>
                    <a:pt x="658" y="31"/>
                    <a:pt x="658" y="30"/>
                  </a:cubicBezTo>
                  <a:cubicBezTo>
                    <a:pt x="659" y="30"/>
                    <a:pt x="660" y="29"/>
                    <a:pt x="660" y="28"/>
                  </a:cubicBezTo>
                  <a:cubicBezTo>
                    <a:pt x="660" y="28"/>
                    <a:pt x="662" y="26"/>
                    <a:pt x="662" y="26"/>
                  </a:cubicBezTo>
                  <a:cubicBezTo>
                    <a:pt x="662" y="25"/>
                    <a:pt x="660" y="25"/>
                    <a:pt x="659" y="24"/>
                  </a:cubicBezTo>
                  <a:cubicBezTo>
                    <a:pt x="659" y="25"/>
                    <a:pt x="658" y="26"/>
                    <a:pt x="658" y="27"/>
                  </a:cubicBezTo>
                  <a:cubicBezTo>
                    <a:pt x="657" y="27"/>
                    <a:pt x="656" y="25"/>
                    <a:pt x="655" y="25"/>
                  </a:cubicBezTo>
                  <a:cubicBezTo>
                    <a:pt x="655" y="25"/>
                    <a:pt x="653" y="23"/>
                    <a:pt x="653" y="23"/>
                  </a:cubicBezTo>
                  <a:cubicBezTo>
                    <a:pt x="653" y="23"/>
                    <a:pt x="652" y="25"/>
                    <a:pt x="652" y="25"/>
                  </a:cubicBezTo>
                  <a:cubicBezTo>
                    <a:pt x="651" y="26"/>
                    <a:pt x="650" y="27"/>
                    <a:pt x="650" y="28"/>
                  </a:cubicBezTo>
                  <a:cubicBezTo>
                    <a:pt x="649" y="28"/>
                    <a:pt x="649" y="29"/>
                    <a:pt x="648" y="30"/>
                  </a:cubicBezTo>
                  <a:cubicBezTo>
                    <a:pt x="649" y="30"/>
                    <a:pt x="650" y="31"/>
                    <a:pt x="650" y="32"/>
                  </a:cubicBezTo>
                  <a:close/>
                  <a:moveTo>
                    <a:pt x="695" y="38"/>
                  </a:moveTo>
                  <a:cubicBezTo>
                    <a:pt x="696" y="37"/>
                    <a:pt x="696" y="36"/>
                    <a:pt x="697" y="35"/>
                  </a:cubicBezTo>
                  <a:cubicBezTo>
                    <a:pt x="697" y="35"/>
                    <a:pt x="699" y="34"/>
                    <a:pt x="699" y="33"/>
                  </a:cubicBezTo>
                  <a:cubicBezTo>
                    <a:pt x="699" y="33"/>
                    <a:pt x="697" y="32"/>
                    <a:pt x="696" y="31"/>
                  </a:cubicBezTo>
                  <a:cubicBezTo>
                    <a:pt x="696" y="31"/>
                    <a:pt x="698" y="30"/>
                    <a:pt x="698" y="29"/>
                  </a:cubicBezTo>
                  <a:cubicBezTo>
                    <a:pt x="698" y="29"/>
                    <a:pt x="696" y="27"/>
                    <a:pt x="696" y="27"/>
                  </a:cubicBezTo>
                  <a:cubicBezTo>
                    <a:pt x="695" y="28"/>
                    <a:pt x="694" y="29"/>
                    <a:pt x="694" y="30"/>
                  </a:cubicBezTo>
                  <a:cubicBezTo>
                    <a:pt x="694" y="30"/>
                    <a:pt x="693" y="31"/>
                    <a:pt x="692" y="32"/>
                  </a:cubicBezTo>
                  <a:cubicBezTo>
                    <a:pt x="693" y="33"/>
                    <a:pt x="695" y="33"/>
                    <a:pt x="695" y="34"/>
                  </a:cubicBezTo>
                  <a:cubicBezTo>
                    <a:pt x="695" y="34"/>
                    <a:pt x="693" y="35"/>
                    <a:pt x="693" y="36"/>
                  </a:cubicBezTo>
                  <a:cubicBezTo>
                    <a:pt x="694" y="36"/>
                    <a:pt x="695" y="38"/>
                    <a:pt x="695" y="38"/>
                  </a:cubicBezTo>
                  <a:close/>
                  <a:moveTo>
                    <a:pt x="720" y="28"/>
                  </a:moveTo>
                  <a:cubicBezTo>
                    <a:pt x="721" y="27"/>
                    <a:pt x="721" y="27"/>
                    <a:pt x="722" y="26"/>
                  </a:cubicBezTo>
                  <a:cubicBezTo>
                    <a:pt x="720" y="25"/>
                    <a:pt x="719" y="24"/>
                    <a:pt x="717" y="23"/>
                  </a:cubicBezTo>
                  <a:cubicBezTo>
                    <a:pt x="717" y="23"/>
                    <a:pt x="716" y="24"/>
                    <a:pt x="716" y="25"/>
                  </a:cubicBezTo>
                  <a:cubicBezTo>
                    <a:pt x="715" y="25"/>
                    <a:pt x="718" y="26"/>
                    <a:pt x="718" y="26"/>
                  </a:cubicBezTo>
                  <a:cubicBezTo>
                    <a:pt x="718" y="27"/>
                    <a:pt x="716" y="28"/>
                    <a:pt x="716" y="29"/>
                  </a:cubicBezTo>
                  <a:cubicBezTo>
                    <a:pt x="716" y="29"/>
                    <a:pt x="714" y="30"/>
                    <a:pt x="714" y="31"/>
                  </a:cubicBezTo>
                  <a:cubicBezTo>
                    <a:pt x="714" y="32"/>
                    <a:pt x="716" y="32"/>
                    <a:pt x="717" y="33"/>
                  </a:cubicBezTo>
                  <a:cubicBezTo>
                    <a:pt x="718" y="31"/>
                    <a:pt x="719" y="30"/>
                    <a:pt x="720" y="28"/>
                  </a:cubicBezTo>
                  <a:close/>
                  <a:moveTo>
                    <a:pt x="736" y="44"/>
                  </a:moveTo>
                  <a:cubicBezTo>
                    <a:pt x="737" y="44"/>
                    <a:pt x="738" y="46"/>
                    <a:pt x="738" y="46"/>
                  </a:cubicBezTo>
                  <a:cubicBezTo>
                    <a:pt x="739" y="46"/>
                    <a:pt x="739" y="44"/>
                    <a:pt x="740" y="44"/>
                  </a:cubicBezTo>
                  <a:cubicBezTo>
                    <a:pt x="741" y="43"/>
                    <a:pt x="741" y="42"/>
                    <a:pt x="742" y="41"/>
                  </a:cubicBezTo>
                  <a:cubicBezTo>
                    <a:pt x="742" y="41"/>
                    <a:pt x="743" y="43"/>
                    <a:pt x="744" y="43"/>
                  </a:cubicBezTo>
                  <a:cubicBezTo>
                    <a:pt x="745" y="43"/>
                    <a:pt x="745" y="41"/>
                    <a:pt x="746" y="41"/>
                  </a:cubicBezTo>
                  <a:cubicBezTo>
                    <a:pt x="746" y="40"/>
                    <a:pt x="748" y="39"/>
                    <a:pt x="747" y="39"/>
                  </a:cubicBezTo>
                  <a:cubicBezTo>
                    <a:pt x="747" y="38"/>
                    <a:pt x="745" y="37"/>
                    <a:pt x="745" y="37"/>
                  </a:cubicBezTo>
                  <a:cubicBezTo>
                    <a:pt x="745" y="37"/>
                    <a:pt x="744" y="39"/>
                    <a:pt x="744" y="39"/>
                  </a:cubicBezTo>
                  <a:cubicBezTo>
                    <a:pt x="743" y="39"/>
                    <a:pt x="742" y="37"/>
                    <a:pt x="741" y="37"/>
                  </a:cubicBezTo>
                  <a:cubicBezTo>
                    <a:pt x="741" y="37"/>
                    <a:pt x="740" y="39"/>
                    <a:pt x="740" y="40"/>
                  </a:cubicBezTo>
                  <a:cubicBezTo>
                    <a:pt x="739" y="40"/>
                    <a:pt x="739" y="42"/>
                    <a:pt x="738" y="42"/>
                  </a:cubicBezTo>
                  <a:cubicBezTo>
                    <a:pt x="737" y="42"/>
                    <a:pt x="736" y="40"/>
                    <a:pt x="736" y="40"/>
                  </a:cubicBezTo>
                  <a:cubicBezTo>
                    <a:pt x="735" y="40"/>
                    <a:pt x="735" y="42"/>
                    <a:pt x="734" y="42"/>
                  </a:cubicBezTo>
                  <a:cubicBezTo>
                    <a:pt x="735" y="43"/>
                    <a:pt x="735" y="44"/>
                    <a:pt x="736" y="44"/>
                  </a:cubicBezTo>
                  <a:close/>
                  <a:moveTo>
                    <a:pt x="758" y="43"/>
                  </a:moveTo>
                  <a:cubicBezTo>
                    <a:pt x="758" y="43"/>
                    <a:pt x="760" y="41"/>
                    <a:pt x="760" y="41"/>
                  </a:cubicBezTo>
                  <a:cubicBezTo>
                    <a:pt x="760" y="40"/>
                    <a:pt x="761" y="39"/>
                    <a:pt x="761" y="39"/>
                  </a:cubicBezTo>
                  <a:cubicBezTo>
                    <a:pt x="762" y="38"/>
                    <a:pt x="763" y="37"/>
                    <a:pt x="763" y="36"/>
                  </a:cubicBezTo>
                  <a:cubicBezTo>
                    <a:pt x="763" y="36"/>
                    <a:pt x="761" y="35"/>
                    <a:pt x="761" y="35"/>
                  </a:cubicBezTo>
                  <a:cubicBezTo>
                    <a:pt x="761" y="34"/>
                    <a:pt x="762" y="33"/>
                    <a:pt x="763" y="32"/>
                  </a:cubicBezTo>
                  <a:cubicBezTo>
                    <a:pt x="763" y="32"/>
                    <a:pt x="765" y="34"/>
                    <a:pt x="765" y="34"/>
                  </a:cubicBezTo>
                  <a:cubicBezTo>
                    <a:pt x="765" y="34"/>
                    <a:pt x="766" y="32"/>
                    <a:pt x="767" y="32"/>
                  </a:cubicBezTo>
                  <a:cubicBezTo>
                    <a:pt x="767" y="31"/>
                    <a:pt x="768" y="30"/>
                    <a:pt x="768" y="30"/>
                  </a:cubicBezTo>
                  <a:cubicBezTo>
                    <a:pt x="767" y="29"/>
                    <a:pt x="765" y="27"/>
                    <a:pt x="764" y="26"/>
                  </a:cubicBezTo>
                  <a:cubicBezTo>
                    <a:pt x="763" y="27"/>
                    <a:pt x="763" y="28"/>
                    <a:pt x="762" y="29"/>
                  </a:cubicBezTo>
                  <a:cubicBezTo>
                    <a:pt x="762" y="29"/>
                    <a:pt x="760" y="27"/>
                    <a:pt x="760" y="27"/>
                  </a:cubicBezTo>
                  <a:cubicBezTo>
                    <a:pt x="760" y="27"/>
                    <a:pt x="758" y="29"/>
                    <a:pt x="758" y="29"/>
                  </a:cubicBezTo>
                  <a:cubicBezTo>
                    <a:pt x="758" y="29"/>
                    <a:pt x="761" y="30"/>
                    <a:pt x="760" y="31"/>
                  </a:cubicBezTo>
                  <a:cubicBezTo>
                    <a:pt x="760" y="31"/>
                    <a:pt x="759" y="32"/>
                    <a:pt x="759" y="33"/>
                  </a:cubicBezTo>
                  <a:cubicBezTo>
                    <a:pt x="759" y="33"/>
                    <a:pt x="761" y="34"/>
                    <a:pt x="761" y="35"/>
                  </a:cubicBezTo>
                  <a:cubicBezTo>
                    <a:pt x="761" y="35"/>
                    <a:pt x="760" y="36"/>
                    <a:pt x="759" y="37"/>
                  </a:cubicBezTo>
                  <a:cubicBezTo>
                    <a:pt x="759" y="37"/>
                    <a:pt x="758" y="39"/>
                    <a:pt x="758" y="39"/>
                  </a:cubicBezTo>
                  <a:cubicBezTo>
                    <a:pt x="757" y="40"/>
                    <a:pt x="756" y="41"/>
                    <a:pt x="756" y="41"/>
                  </a:cubicBezTo>
                  <a:cubicBezTo>
                    <a:pt x="757" y="42"/>
                    <a:pt x="757" y="43"/>
                    <a:pt x="758" y="43"/>
                  </a:cubicBezTo>
                  <a:close/>
                  <a:moveTo>
                    <a:pt x="750" y="30"/>
                  </a:moveTo>
                  <a:cubicBezTo>
                    <a:pt x="750" y="30"/>
                    <a:pt x="752" y="28"/>
                    <a:pt x="752" y="28"/>
                  </a:cubicBezTo>
                  <a:cubicBezTo>
                    <a:pt x="752" y="28"/>
                    <a:pt x="750" y="26"/>
                    <a:pt x="750" y="26"/>
                  </a:cubicBezTo>
                  <a:cubicBezTo>
                    <a:pt x="749" y="26"/>
                    <a:pt x="749" y="28"/>
                    <a:pt x="748" y="28"/>
                  </a:cubicBezTo>
                  <a:cubicBezTo>
                    <a:pt x="748" y="29"/>
                    <a:pt x="746" y="30"/>
                    <a:pt x="746" y="31"/>
                  </a:cubicBezTo>
                  <a:cubicBezTo>
                    <a:pt x="746" y="31"/>
                    <a:pt x="748" y="32"/>
                    <a:pt x="749" y="32"/>
                  </a:cubicBezTo>
                  <a:cubicBezTo>
                    <a:pt x="749" y="33"/>
                    <a:pt x="751" y="34"/>
                    <a:pt x="751" y="34"/>
                  </a:cubicBezTo>
                  <a:cubicBezTo>
                    <a:pt x="752" y="34"/>
                    <a:pt x="752" y="32"/>
                    <a:pt x="753" y="32"/>
                  </a:cubicBezTo>
                  <a:cubicBezTo>
                    <a:pt x="752" y="31"/>
                    <a:pt x="750" y="31"/>
                    <a:pt x="750" y="30"/>
                  </a:cubicBezTo>
                  <a:close/>
                  <a:moveTo>
                    <a:pt x="787" y="37"/>
                  </a:moveTo>
                  <a:cubicBezTo>
                    <a:pt x="787" y="37"/>
                    <a:pt x="789" y="36"/>
                    <a:pt x="789" y="35"/>
                  </a:cubicBezTo>
                  <a:cubicBezTo>
                    <a:pt x="789" y="35"/>
                    <a:pt x="787" y="34"/>
                    <a:pt x="787" y="33"/>
                  </a:cubicBezTo>
                  <a:cubicBezTo>
                    <a:pt x="787" y="33"/>
                    <a:pt x="788" y="32"/>
                    <a:pt x="789" y="31"/>
                  </a:cubicBezTo>
                  <a:cubicBezTo>
                    <a:pt x="789" y="31"/>
                    <a:pt x="790" y="29"/>
                    <a:pt x="790" y="29"/>
                  </a:cubicBezTo>
                  <a:cubicBezTo>
                    <a:pt x="790" y="28"/>
                    <a:pt x="788" y="27"/>
                    <a:pt x="788" y="27"/>
                  </a:cubicBezTo>
                  <a:cubicBezTo>
                    <a:pt x="787" y="27"/>
                    <a:pt x="786" y="26"/>
                    <a:pt x="786" y="25"/>
                  </a:cubicBezTo>
                  <a:cubicBezTo>
                    <a:pt x="785" y="25"/>
                    <a:pt x="784" y="27"/>
                    <a:pt x="784" y="28"/>
                  </a:cubicBezTo>
                  <a:cubicBezTo>
                    <a:pt x="784" y="28"/>
                    <a:pt x="782" y="26"/>
                    <a:pt x="782" y="26"/>
                  </a:cubicBezTo>
                  <a:cubicBezTo>
                    <a:pt x="781" y="26"/>
                    <a:pt x="781" y="28"/>
                    <a:pt x="780" y="28"/>
                  </a:cubicBezTo>
                  <a:cubicBezTo>
                    <a:pt x="780" y="29"/>
                    <a:pt x="778" y="30"/>
                    <a:pt x="778" y="30"/>
                  </a:cubicBezTo>
                  <a:cubicBezTo>
                    <a:pt x="778" y="31"/>
                    <a:pt x="780" y="32"/>
                    <a:pt x="781" y="32"/>
                  </a:cubicBezTo>
                  <a:cubicBezTo>
                    <a:pt x="781" y="32"/>
                    <a:pt x="782" y="30"/>
                    <a:pt x="782" y="30"/>
                  </a:cubicBezTo>
                  <a:cubicBezTo>
                    <a:pt x="783" y="30"/>
                    <a:pt x="784" y="31"/>
                    <a:pt x="785" y="32"/>
                  </a:cubicBezTo>
                  <a:cubicBezTo>
                    <a:pt x="785" y="32"/>
                    <a:pt x="786" y="33"/>
                    <a:pt x="787" y="33"/>
                  </a:cubicBezTo>
                  <a:cubicBezTo>
                    <a:pt x="786" y="34"/>
                    <a:pt x="786" y="35"/>
                    <a:pt x="785" y="35"/>
                  </a:cubicBezTo>
                  <a:cubicBezTo>
                    <a:pt x="785" y="36"/>
                    <a:pt x="783" y="37"/>
                    <a:pt x="783" y="38"/>
                  </a:cubicBezTo>
                  <a:cubicBezTo>
                    <a:pt x="783" y="38"/>
                    <a:pt x="785" y="39"/>
                    <a:pt x="786" y="39"/>
                  </a:cubicBezTo>
                  <a:cubicBezTo>
                    <a:pt x="786" y="39"/>
                    <a:pt x="787" y="38"/>
                    <a:pt x="787" y="37"/>
                  </a:cubicBezTo>
                  <a:close/>
                  <a:moveTo>
                    <a:pt x="772" y="25"/>
                  </a:moveTo>
                  <a:cubicBezTo>
                    <a:pt x="772" y="25"/>
                    <a:pt x="773" y="23"/>
                    <a:pt x="773" y="23"/>
                  </a:cubicBezTo>
                  <a:cubicBezTo>
                    <a:pt x="774" y="23"/>
                    <a:pt x="775" y="21"/>
                    <a:pt x="775" y="21"/>
                  </a:cubicBezTo>
                  <a:cubicBezTo>
                    <a:pt x="776" y="19"/>
                    <a:pt x="777" y="18"/>
                    <a:pt x="779" y="16"/>
                  </a:cubicBezTo>
                  <a:cubicBezTo>
                    <a:pt x="778" y="16"/>
                    <a:pt x="777" y="15"/>
                    <a:pt x="776" y="15"/>
                  </a:cubicBezTo>
                  <a:cubicBezTo>
                    <a:pt x="776" y="15"/>
                    <a:pt x="775" y="17"/>
                    <a:pt x="775" y="17"/>
                  </a:cubicBezTo>
                  <a:cubicBezTo>
                    <a:pt x="774" y="17"/>
                    <a:pt x="773" y="18"/>
                    <a:pt x="773" y="19"/>
                  </a:cubicBezTo>
                  <a:cubicBezTo>
                    <a:pt x="772" y="21"/>
                    <a:pt x="771" y="22"/>
                    <a:pt x="769" y="24"/>
                  </a:cubicBezTo>
                  <a:cubicBezTo>
                    <a:pt x="770" y="24"/>
                    <a:pt x="771" y="25"/>
                    <a:pt x="772" y="25"/>
                  </a:cubicBezTo>
                  <a:close/>
                  <a:moveTo>
                    <a:pt x="801" y="37"/>
                  </a:moveTo>
                  <a:cubicBezTo>
                    <a:pt x="801" y="37"/>
                    <a:pt x="804" y="39"/>
                    <a:pt x="804" y="39"/>
                  </a:cubicBezTo>
                  <a:cubicBezTo>
                    <a:pt x="804" y="39"/>
                    <a:pt x="805" y="37"/>
                    <a:pt x="805" y="37"/>
                  </a:cubicBezTo>
                  <a:cubicBezTo>
                    <a:pt x="805" y="36"/>
                    <a:pt x="807" y="35"/>
                    <a:pt x="807" y="35"/>
                  </a:cubicBezTo>
                  <a:cubicBezTo>
                    <a:pt x="807" y="34"/>
                    <a:pt x="805" y="33"/>
                    <a:pt x="805" y="33"/>
                  </a:cubicBezTo>
                  <a:cubicBezTo>
                    <a:pt x="805" y="32"/>
                    <a:pt x="806" y="31"/>
                    <a:pt x="806" y="31"/>
                  </a:cubicBezTo>
                  <a:cubicBezTo>
                    <a:pt x="807" y="30"/>
                    <a:pt x="808" y="29"/>
                    <a:pt x="808" y="28"/>
                  </a:cubicBezTo>
                  <a:cubicBezTo>
                    <a:pt x="809" y="28"/>
                    <a:pt x="809" y="26"/>
                    <a:pt x="810" y="26"/>
                  </a:cubicBezTo>
                  <a:cubicBezTo>
                    <a:pt x="810" y="26"/>
                    <a:pt x="812" y="28"/>
                    <a:pt x="812" y="28"/>
                  </a:cubicBezTo>
                  <a:cubicBezTo>
                    <a:pt x="813" y="28"/>
                    <a:pt x="813" y="26"/>
                    <a:pt x="814" y="26"/>
                  </a:cubicBezTo>
                  <a:cubicBezTo>
                    <a:pt x="814" y="25"/>
                    <a:pt x="816" y="27"/>
                    <a:pt x="816" y="27"/>
                  </a:cubicBezTo>
                  <a:cubicBezTo>
                    <a:pt x="816" y="27"/>
                    <a:pt x="818" y="25"/>
                    <a:pt x="818" y="25"/>
                  </a:cubicBezTo>
                  <a:cubicBezTo>
                    <a:pt x="818" y="25"/>
                    <a:pt x="820" y="23"/>
                    <a:pt x="819" y="23"/>
                  </a:cubicBezTo>
                  <a:cubicBezTo>
                    <a:pt x="819" y="22"/>
                    <a:pt x="817" y="22"/>
                    <a:pt x="817" y="21"/>
                  </a:cubicBezTo>
                  <a:cubicBezTo>
                    <a:pt x="817" y="21"/>
                    <a:pt x="816" y="23"/>
                    <a:pt x="816" y="23"/>
                  </a:cubicBezTo>
                  <a:cubicBezTo>
                    <a:pt x="815" y="23"/>
                    <a:pt x="814" y="22"/>
                    <a:pt x="813" y="22"/>
                  </a:cubicBezTo>
                  <a:cubicBezTo>
                    <a:pt x="813" y="22"/>
                    <a:pt x="812" y="24"/>
                    <a:pt x="812" y="24"/>
                  </a:cubicBezTo>
                  <a:cubicBezTo>
                    <a:pt x="811" y="24"/>
                    <a:pt x="810" y="22"/>
                    <a:pt x="809" y="22"/>
                  </a:cubicBezTo>
                  <a:cubicBezTo>
                    <a:pt x="809" y="22"/>
                    <a:pt x="808" y="24"/>
                    <a:pt x="808" y="24"/>
                  </a:cubicBezTo>
                  <a:cubicBezTo>
                    <a:pt x="807" y="25"/>
                    <a:pt x="806" y="26"/>
                    <a:pt x="806" y="27"/>
                  </a:cubicBezTo>
                  <a:cubicBezTo>
                    <a:pt x="805" y="27"/>
                    <a:pt x="805" y="28"/>
                    <a:pt x="804" y="29"/>
                  </a:cubicBezTo>
                  <a:cubicBezTo>
                    <a:pt x="804" y="29"/>
                    <a:pt x="803" y="31"/>
                    <a:pt x="803" y="31"/>
                  </a:cubicBezTo>
                  <a:cubicBezTo>
                    <a:pt x="802" y="31"/>
                    <a:pt x="801" y="29"/>
                    <a:pt x="800" y="29"/>
                  </a:cubicBezTo>
                  <a:cubicBezTo>
                    <a:pt x="800" y="29"/>
                    <a:pt x="799" y="31"/>
                    <a:pt x="799" y="32"/>
                  </a:cubicBezTo>
                  <a:cubicBezTo>
                    <a:pt x="799" y="32"/>
                    <a:pt x="801" y="33"/>
                    <a:pt x="801" y="33"/>
                  </a:cubicBezTo>
                  <a:cubicBezTo>
                    <a:pt x="802" y="34"/>
                    <a:pt x="802" y="35"/>
                    <a:pt x="803" y="35"/>
                  </a:cubicBezTo>
                  <a:cubicBezTo>
                    <a:pt x="803" y="36"/>
                    <a:pt x="801" y="37"/>
                    <a:pt x="801" y="37"/>
                  </a:cubicBezTo>
                  <a:close/>
                  <a:moveTo>
                    <a:pt x="853" y="52"/>
                  </a:moveTo>
                  <a:cubicBezTo>
                    <a:pt x="853" y="52"/>
                    <a:pt x="852" y="51"/>
                    <a:pt x="851" y="51"/>
                  </a:cubicBezTo>
                  <a:cubicBezTo>
                    <a:pt x="851" y="50"/>
                    <a:pt x="849" y="49"/>
                    <a:pt x="849" y="49"/>
                  </a:cubicBezTo>
                  <a:cubicBezTo>
                    <a:pt x="849" y="49"/>
                    <a:pt x="848" y="51"/>
                    <a:pt x="847" y="51"/>
                  </a:cubicBezTo>
                  <a:cubicBezTo>
                    <a:pt x="847" y="51"/>
                    <a:pt x="846" y="53"/>
                    <a:pt x="846" y="53"/>
                  </a:cubicBezTo>
                  <a:cubicBezTo>
                    <a:pt x="846" y="54"/>
                    <a:pt x="847" y="55"/>
                    <a:pt x="848" y="55"/>
                  </a:cubicBezTo>
                  <a:cubicBezTo>
                    <a:pt x="848" y="55"/>
                    <a:pt x="850" y="57"/>
                    <a:pt x="850" y="57"/>
                  </a:cubicBezTo>
                  <a:cubicBezTo>
                    <a:pt x="850" y="57"/>
                    <a:pt x="852" y="55"/>
                    <a:pt x="852" y="55"/>
                  </a:cubicBezTo>
                  <a:cubicBezTo>
                    <a:pt x="852" y="54"/>
                    <a:pt x="853" y="53"/>
                    <a:pt x="853" y="52"/>
                  </a:cubicBezTo>
                  <a:close/>
                  <a:moveTo>
                    <a:pt x="883" y="46"/>
                  </a:moveTo>
                  <a:cubicBezTo>
                    <a:pt x="883" y="46"/>
                    <a:pt x="884" y="45"/>
                    <a:pt x="884" y="44"/>
                  </a:cubicBezTo>
                  <a:cubicBezTo>
                    <a:pt x="884" y="44"/>
                    <a:pt x="886" y="43"/>
                    <a:pt x="886" y="42"/>
                  </a:cubicBezTo>
                  <a:cubicBezTo>
                    <a:pt x="886" y="41"/>
                    <a:pt x="884" y="41"/>
                    <a:pt x="884" y="40"/>
                  </a:cubicBezTo>
                  <a:cubicBezTo>
                    <a:pt x="883" y="40"/>
                    <a:pt x="883" y="42"/>
                    <a:pt x="882" y="42"/>
                  </a:cubicBezTo>
                  <a:cubicBezTo>
                    <a:pt x="882" y="43"/>
                    <a:pt x="880" y="41"/>
                    <a:pt x="880" y="41"/>
                  </a:cubicBezTo>
                  <a:cubicBezTo>
                    <a:pt x="880" y="41"/>
                    <a:pt x="878" y="43"/>
                    <a:pt x="878" y="43"/>
                  </a:cubicBezTo>
                  <a:cubicBezTo>
                    <a:pt x="878" y="44"/>
                    <a:pt x="880" y="44"/>
                    <a:pt x="881" y="45"/>
                  </a:cubicBezTo>
                  <a:cubicBezTo>
                    <a:pt x="880" y="45"/>
                    <a:pt x="879" y="46"/>
                    <a:pt x="879" y="47"/>
                  </a:cubicBezTo>
                  <a:cubicBezTo>
                    <a:pt x="879" y="47"/>
                    <a:pt x="881" y="48"/>
                    <a:pt x="881" y="49"/>
                  </a:cubicBezTo>
                  <a:cubicBezTo>
                    <a:pt x="881" y="49"/>
                    <a:pt x="883" y="50"/>
                    <a:pt x="883" y="50"/>
                  </a:cubicBezTo>
                  <a:cubicBezTo>
                    <a:pt x="884" y="50"/>
                    <a:pt x="884" y="48"/>
                    <a:pt x="885" y="48"/>
                  </a:cubicBezTo>
                  <a:cubicBezTo>
                    <a:pt x="885" y="47"/>
                    <a:pt x="883" y="47"/>
                    <a:pt x="883" y="46"/>
                  </a:cubicBezTo>
                  <a:close/>
                  <a:moveTo>
                    <a:pt x="883" y="32"/>
                  </a:moveTo>
                  <a:cubicBezTo>
                    <a:pt x="883" y="32"/>
                    <a:pt x="884" y="31"/>
                    <a:pt x="885" y="30"/>
                  </a:cubicBezTo>
                  <a:cubicBezTo>
                    <a:pt x="884" y="30"/>
                    <a:pt x="883" y="29"/>
                    <a:pt x="882" y="28"/>
                  </a:cubicBezTo>
                  <a:cubicBezTo>
                    <a:pt x="882" y="28"/>
                    <a:pt x="880" y="27"/>
                    <a:pt x="880" y="27"/>
                  </a:cubicBezTo>
                  <a:cubicBezTo>
                    <a:pt x="880" y="26"/>
                    <a:pt x="882" y="25"/>
                    <a:pt x="882" y="25"/>
                  </a:cubicBezTo>
                  <a:cubicBezTo>
                    <a:pt x="881" y="24"/>
                    <a:pt x="880" y="23"/>
                    <a:pt x="880" y="23"/>
                  </a:cubicBezTo>
                  <a:cubicBezTo>
                    <a:pt x="879" y="23"/>
                    <a:pt x="878" y="25"/>
                    <a:pt x="878" y="25"/>
                  </a:cubicBezTo>
                  <a:cubicBezTo>
                    <a:pt x="878" y="25"/>
                    <a:pt x="876" y="27"/>
                    <a:pt x="876" y="27"/>
                  </a:cubicBezTo>
                  <a:cubicBezTo>
                    <a:pt x="876" y="28"/>
                    <a:pt x="878" y="28"/>
                    <a:pt x="878" y="29"/>
                  </a:cubicBezTo>
                  <a:cubicBezTo>
                    <a:pt x="878" y="30"/>
                    <a:pt x="877" y="30"/>
                    <a:pt x="877" y="31"/>
                  </a:cubicBezTo>
                  <a:cubicBezTo>
                    <a:pt x="877" y="32"/>
                    <a:pt x="879" y="33"/>
                    <a:pt x="879" y="33"/>
                  </a:cubicBezTo>
                  <a:cubicBezTo>
                    <a:pt x="880" y="33"/>
                    <a:pt x="880" y="34"/>
                    <a:pt x="881" y="35"/>
                  </a:cubicBezTo>
                  <a:cubicBezTo>
                    <a:pt x="882" y="34"/>
                    <a:pt x="882" y="33"/>
                    <a:pt x="883" y="32"/>
                  </a:cubicBezTo>
                  <a:close/>
                  <a:moveTo>
                    <a:pt x="900" y="42"/>
                  </a:moveTo>
                  <a:cubicBezTo>
                    <a:pt x="901" y="42"/>
                    <a:pt x="901" y="40"/>
                    <a:pt x="902" y="40"/>
                  </a:cubicBezTo>
                  <a:cubicBezTo>
                    <a:pt x="902" y="39"/>
                    <a:pt x="904" y="38"/>
                    <a:pt x="904" y="38"/>
                  </a:cubicBezTo>
                  <a:cubicBezTo>
                    <a:pt x="904" y="38"/>
                    <a:pt x="902" y="36"/>
                    <a:pt x="901" y="36"/>
                  </a:cubicBezTo>
                  <a:cubicBezTo>
                    <a:pt x="901" y="36"/>
                    <a:pt x="900" y="38"/>
                    <a:pt x="900" y="38"/>
                  </a:cubicBezTo>
                  <a:cubicBezTo>
                    <a:pt x="899" y="39"/>
                    <a:pt x="899" y="40"/>
                    <a:pt x="898" y="40"/>
                  </a:cubicBezTo>
                  <a:cubicBezTo>
                    <a:pt x="898" y="41"/>
                    <a:pt x="896" y="39"/>
                    <a:pt x="896" y="39"/>
                  </a:cubicBezTo>
                  <a:cubicBezTo>
                    <a:pt x="896" y="39"/>
                    <a:pt x="894" y="41"/>
                    <a:pt x="894" y="41"/>
                  </a:cubicBezTo>
                  <a:cubicBezTo>
                    <a:pt x="894" y="41"/>
                    <a:pt x="896" y="43"/>
                    <a:pt x="896" y="43"/>
                  </a:cubicBezTo>
                  <a:cubicBezTo>
                    <a:pt x="897" y="43"/>
                    <a:pt x="897" y="41"/>
                    <a:pt x="898" y="40"/>
                  </a:cubicBezTo>
                  <a:cubicBezTo>
                    <a:pt x="898" y="40"/>
                    <a:pt x="900" y="42"/>
                    <a:pt x="900" y="42"/>
                  </a:cubicBezTo>
                  <a:close/>
                  <a:moveTo>
                    <a:pt x="899" y="30"/>
                  </a:moveTo>
                  <a:cubicBezTo>
                    <a:pt x="900" y="31"/>
                    <a:pt x="902" y="33"/>
                    <a:pt x="903" y="34"/>
                  </a:cubicBezTo>
                  <a:cubicBezTo>
                    <a:pt x="904" y="33"/>
                    <a:pt x="904" y="32"/>
                    <a:pt x="905" y="31"/>
                  </a:cubicBezTo>
                  <a:cubicBezTo>
                    <a:pt x="905" y="31"/>
                    <a:pt x="906" y="33"/>
                    <a:pt x="907" y="33"/>
                  </a:cubicBezTo>
                  <a:cubicBezTo>
                    <a:pt x="907" y="32"/>
                    <a:pt x="909" y="32"/>
                    <a:pt x="909" y="31"/>
                  </a:cubicBezTo>
                  <a:cubicBezTo>
                    <a:pt x="909" y="30"/>
                    <a:pt x="907" y="30"/>
                    <a:pt x="906" y="29"/>
                  </a:cubicBezTo>
                  <a:cubicBezTo>
                    <a:pt x="906" y="29"/>
                    <a:pt x="908" y="28"/>
                    <a:pt x="908" y="27"/>
                  </a:cubicBezTo>
                  <a:cubicBezTo>
                    <a:pt x="907" y="26"/>
                    <a:pt x="905" y="25"/>
                    <a:pt x="904" y="24"/>
                  </a:cubicBezTo>
                  <a:cubicBezTo>
                    <a:pt x="903" y="25"/>
                    <a:pt x="901" y="27"/>
                    <a:pt x="900" y="28"/>
                  </a:cubicBezTo>
                  <a:cubicBezTo>
                    <a:pt x="900" y="29"/>
                    <a:pt x="899" y="30"/>
                    <a:pt x="899" y="30"/>
                  </a:cubicBezTo>
                  <a:close/>
                  <a:moveTo>
                    <a:pt x="961" y="50"/>
                  </a:moveTo>
                  <a:cubicBezTo>
                    <a:pt x="962" y="48"/>
                    <a:pt x="964" y="47"/>
                    <a:pt x="965" y="45"/>
                  </a:cubicBezTo>
                  <a:cubicBezTo>
                    <a:pt x="964" y="45"/>
                    <a:pt x="963" y="44"/>
                    <a:pt x="963" y="44"/>
                  </a:cubicBezTo>
                  <a:cubicBezTo>
                    <a:pt x="962" y="44"/>
                    <a:pt x="961" y="46"/>
                    <a:pt x="961" y="46"/>
                  </a:cubicBezTo>
                  <a:cubicBezTo>
                    <a:pt x="960" y="46"/>
                    <a:pt x="960" y="48"/>
                    <a:pt x="959" y="48"/>
                  </a:cubicBezTo>
                  <a:cubicBezTo>
                    <a:pt x="959" y="49"/>
                    <a:pt x="957" y="50"/>
                    <a:pt x="957" y="50"/>
                  </a:cubicBezTo>
                  <a:cubicBezTo>
                    <a:pt x="957" y="51"/>
                    <a:pt x="959" y="52"/>
                    <a:pt x="960" y="52"/>
                  </a:cubicBezTo>
                  <a:cubicBezTo>
                    <a:pt x="960" y="51"/>
                    <a:pt x="961" y="51"/>
                    <a:pt x="961" y="50"/>
                  </a:cubicBezTo>
                  <a:close/>
                  <a:moveTo>
                    <a:pt x="971" y="51"/>
                  </a:moveTo>
                  <a:cubicBezTo>
                    <a:pt x="972" y="51"/>
                    <a:pt x="973" y="52"/>
                    <a:pt x="974" y="52"/>
                  </a:cubicBezTo>
                  <a:cubicBezTo>
                    <a:pt x="974" y="52"/>
                    <a:pt x="975" y="51"/>
                    <a:pt x="975" y="50"/>
                  </a:cubicBezTo>
                  <a:cubicBezTo>
                    <a:pt x="976" y="49"/>
                    <a:pt x="976" y="48"/>
                    <a:pt x="977" y="48"/>
                  </a:cubicBezTo>
                  <a:cubicBezTo>
                    <a:pt x="977" y="48"/>
                    <a:pt x="979" y="50"/>
                    <a:pt x="979" y="49"/>
                  </a:cubicBezTo>
                  <a:cubicBezTo>
                    <a:pt x="980" y="49"/>
                    <a:pt x="981" y="48"/>
                    <a:pt x="981" y="47"/>
                  </a:cubicBezTo>
                  <a:cubicBezTo>
                    <a:pt x="981" y="47"/>
                    <a:pt x="979" y="46"/>
                    <a:pt x="979" y="46"/>
                  </a:cubicBezTo>
                  <a:cubicBezTo>
                    <a:pt x="979" y="45"/>
                    <a:pt x="980" y="44"/>
                    <a:pt x="980" y="43"/>
                  </a:cubicBezTo>
                  <a:cubicBezTo>
                    <a:pt x="981" y="43"/>
                    <a:pt x="982" y="42"/>
                    <a:pt x="982" y="41"/>
                  </a:cubicBezTo>
                  <a:cubicBezTo>
                    <a:pt x="982" y="40"/>
                    <a:pt x="980" y="40"/>
                    <a:pt x="980" y="39"/>
                  </a:cubicBezTo>
                  <a:cubicBezTo>
                    <a:pt x="980" y="39"/>
                    <a:pt x="982" y="38"/>
                    <a:pt x="982" y="37"/>
                  </a:cubicBezTo>
                  <a:cubicBezTo>
                    <a:pt x="982" y="37"/>
                    <a:pt x="979" y="35"/>
                    <a:pt x="979" y="35"/>
                  </a:cubicBezTo>
                  <a:cubicBezTo>
                    <a:pt x="979" y="36"/>
                    <a:pt x="978" y="37"/>
                    <a:pt x="978" y="38"/>
                  </a:cubicBezTo>
                  <a:cubicBezTo>
                    <a:pt x="977" y="38"/>
                    <a:pt x="976" y="39"/>
                    <a:pt x="976" y="40"/>
                  </a:cubicBezTo>
                  <a:cubicBezTo>
                    <a:pt x="976" y="40"/>
                    <a:pt x="978" y="41"/>
                    <a:pt x="978" y="42"/>
                  </a:cubicBezTo>
                  <a:cubicBezTo>
                    <a:pt x="978" y="42"/>
                    <a:pt x="977" y="44"/>
                    <a:pt x="977" y="44"/>
                  </a:cubicBezTo>
                  <a:cubicBezTo>
                    <a:pt x="976" y="44"/>
                    <a:pt x="975" y="46"/>
                    <a:pt x="975" y="46"/>
                  </a:cubicBezTo>
                  <a:cubicBezTo>
                    <a:pt x="974" y="46"/>
                    <a:pt x="973" y="44"/>
                    <a:pt x="973" y="44"/>
                  </a:cubicBezTo>
                  <a:cubicBezTo>
                    <a:pt x="972" y="44"/>
                    <a:pt x="971" y="46"/>
                    <a:pt x="971" y="47"/>
                  </a:cubicBezTo>
                  <a:cubicBezTo>
                    <a:pt x="970" y="47"/>
                    <a:pt x="970" y="48"/>
                    <a:pt x="969" y="49"/>
                  </a:cubicBezTo>
                  <a:cubicBezTo>
                    <a:pt x="969" y="49"/>
                    <a:pt x="967" y="51"/>
                    <a:pt x="968" y="51"/>
                  </a:cubicBezTo>
                  <a:cubicBezTo>
                    <a:pt x="968" y="52"/>
                    <a:pt x="970" y="52"/>
                    <a:pt x="970" y="53"/>
                  </a:cubicBezTo>
                  <a:cubicBezTo>
                    <a:pt x="970" y="52"/>
                    <a:pt x="971" y="51"/>
                    <a:pt x="971" y="51"/>
                  </a:cubicBezTo>
                  <a:close/>
                  <a:moveTo>
                    <a:pt x="951" y="31"/>
                  </a:moveTo>
                  <a:cubicBezTo>
                    <a:pt x="952" y="32"/>
                    <a:pt x="952" y="32"/>
                    <a:pt x="953" y="33"/>
                  </a:cubicBezTo>
                  <a:cubicBezTo>
                    <a:pt x="953" y="33"/>
                    <a:pt x="955" y="35"/>
                    <a:pt x="955" y="35"/>
                  </a:cubicBezTo>
                  <a:cubicBezTo>
                    <a:pt x="956" y="35"/>
                    <a:pt x="957" y="33"/>
                    <a:pt x="957" y="32"/>
                  </a:cubicBezTo>
                  <a:cubicBezTo>
                    <a:pt x="957" y="32"/>
                    <a:pt x="955" y="31"/>
                    <a:pt x="955" y="31"/>
                  </a:cubicBezTo>
                  <a:cubicBezTo>
                    <a:pt x="955" y="30"/>
                    <a:pt x="956" y="29"/>
                    <a:pt x="956" y="29"/>
                  </a:cubicBezTo>
                  <a:cubicBezTo>
                    <a:pt x="957" y="28"/>
                    <a:pt x="958" y="27"/>
                    <a:pt x="958" y="26"/>
                  </a:cubicBezTo>
                  <a:cubicBezTo>
                    <a:pt x="958" y="26"/>
                    <a:pt x="960" y="24"/>
                    <a:pt x="960" y="24"/>
                  </a:cubicBezTo>
                  <a:cubicBezTo>
                    <a:pt x="960" y="23"/>
                    <a:pt x="958" y="23"/>
                    <a:pt x="958" y="22"/>
                  </a:cubicBezTo>
                  <a:cubicBezTo>
                    <a:pt x="957" y="23"/>
                    <a:pt x="957" y="24"/>
                    <a:pt x="956" y="25"/>
                  </a:cubicBezTo>
                  <a:cubicBezTo>
                    <a:pt x="955" y="25"/>
                    <a:pt x="955" y="26"/>
                    <a:pt x="954" y="27"/>
                  </a:cubicBezTo>
                  <a:cubicBezTo>
                    <a:pt x="954" y="28"/>
                    <a:pt x="953" y="28"/>
                    <a:pt x="953" y="29"/>
                  </a:cubicBezTo>
                  <a:cubicBezTo>
                    <a:pt x="952" y="29"/>
                    <a:pt x="951" y="27"/>
                    <a:pt x="950" y="27"/>
                  </a:cubicBezTo>
                  <a:cubicBezTo>
                    <a:pt x="950" y="27"/>
                    <a:pt x="949" y="29"/>
                    <a:pt x="949" y="30"/>
                  </a:cubicBezTo>
                  <a:cubicBezTo>
                    <a:pt x="948" y="30"/>
                    <a:pt x="947" y="31"/>
                    <a:pt x="947" y="32"/>
                  </a:cubicBezTo>
                  <a:cubicBezTo>
                    <a:pt x="947" y="32"/>
                    <a:pt x="949" y="33"/>
                    <a:pt x="949" y="34"/>
                  </a:cubicBezTo>
                  <a:cubicBezTo>
                    <a:pt x="950" y="33"/>
                    <a:pt x="950" y="32"/>
                    <a:pt x="951" y="31"/>
                  </a:cubicBezTo>
                  <a:close/>
                  <a:moveTo>
                    <a:pt x="994" y="54"/>
                  </a:moveTo>
                  <a:cubicBezTo>
                    <a:pt x="994" y="54"/>
                    <a:pt x="996" y="55"/>
                    <a:pt x="996" y="55"/>
                  </a:cubicBezTo>
                  <a:cubicBezTo>
                    <a:pt x="997" y="55"/>
                    <a:pt x="997" y="53"/>
                    <a:pt x="998" y="53"/>
                  </a:cubicBezTo>
                  <a:cubicBezTo>
                    <a:pt x="998" y="53"/>
                    <a:pt x="999" y="55"/>
                    <a:pt x="1000" y="55"/>
                  </a:cubicBezTo>
                  <a:cubicBezTo>
                    <a:pt x="1001" y="55"/>
                    <a:pt x="1001" y="53"/>
                    <a:pt x="1002" y="52"/>
                  </a:cubicBezTo>
                  <a:cubicBezTo>
                    <a:pt x="1002" y="52"/>
                    <a:pt x="1003" y="51"/>
                    <a:pt x="1003" y="50"/>
                  </a:cubicBezTo>
                  <a:cubicBezTo>
                    <a:pt x="1004" y="50"/>
                    <a:pt x="1005" y="49"/>
                    <a:pt x="1005" y="48"/>
                  </a:cubicBezTo>
                  <a:cubicBezTo>
                    <a:pt x="1006" y="49"/>
                    <a:pt x="1007" y="49"/>
                    <a:pt x="1007" y="50"/>
                  </a:cubicBezTo>
                  <a:cubicBezTo>
                    <a:pt x="1007" y="49"/>
                    <a:pt x="1009" y="48"/>
                    <a:pt x="1009" y="48"/>
                  </a:cubicBezTo>
                  <a:cubicBezTo>
                    <a:pt x="1009" y="47"/>
                    <a:pt x="1007" y="46"/>
                    <a:pt x="1007" y="46"/>
                  </a:cubicBezTo>
                  <a:cubicBezTo>
                    <a:pt x="1007" y="46"/>
                    <a:pt x="1006" y="48"/>
                    <a:pt x="1005" y="48"/>
                  </a:cubicBezTo>
                  <a:cubicBezTo>
                    <a:pt x="1005" y="48"/>
                    <a:pt x="1003" y="46"/>
                    <a:pt x="1003" y="46"/>
                  </a:cubicBezTo>
                  <a:cubicBezTo>
                    <a:pt x="1002" y="46"/>
                    <a:pt x="1002" y="48"/>
                    <a:pt x="1001" y="49"/>
                  </a:cubicBezTo>
                  <a:cubicBezTo>
                    <a:pt x="1001" y="49"/>
                    <a:pt x="1000" y="51"/>
                    <a:pt x="1000" y="51"/>
                  </a:cubicBezTo>
                  <a:cubicBezTo>
                    <a:pt x="999" y="51"/>
                    <a:pt x="998" y="49"/>
                    <a:pt x="997" y="49"/>
                  </a:cubicBezTo>
                  <a:cubicBezTo>
                    <a:pt x="997" y="49"/>
                    <a:pt x="996" y="51"/>
                    <a:pt x="996" y="51"/>
                  </a:cubicBezTo>
                  <a:cubicBezTo>
                    <a:pt x="996" y="52"/>
                    <a:pt x="994" y="53"/>
                    <a:pt x="994" y="54"/>
                  </a:cubicBezTo>
                  <a:close/>
                  <a:moveTo>
                    <a:pt x="1013" y="43"/>
                  </a:moveTo>
                  <a:cubicBezTo>
                    <a:pt x="1013" y="43"/>
                    <a:pt x="1014" y="41"/>
                    <a:pt x="1014" y="41"/>
                  </a:cubicBezTo>
                  <a:cubicBezTo>
                    <a:pt x="1015" y="41"/>
                    <a:pt x="1016" y="43"/>
                    <a:pt x="1016" y="43"/>
                  </a:cubicBezTo>
                  <a:cubicBezTo>
                    <a:pt x="1017" y="42"/>
                    <a:pt x="1018" y="44"/>
                    <a:pt x="1019" y="44"/>
                  </a:cubicBezTo>
                  <a:cubicBezTo>
                    <a:pt x="1019" y="44"/>
                    <a:pt x="1020" y="42"/>
                    <a:pt x="1020" y="42"/>
                  </a:cubicBezTo>
                  <a:cubicBezTo>
                    <a:pt x="1021" y="41"/>
                    <a:pt x="1022" y="40"/>
                    <a:pt x="1022" y="40"/>
                  </a:cubicBezTo>
                  <a:cubicBezTo>
                    <a:pt x="1021" y="40"/>
                    <a:pt x="1021" y="38"/>
                    <a:pt x="1020" y="38"/>
                  </a:cubicBezTo>
                  <a:cubicBezTo>
                    <a:pt x="1019" y="38"/>
                    <a:pt x="1019" y="40"/>
                    <a:pt x="1018" y="40"/>
                  </a:cubicBezTo>
                  <a:cubicBezTo>
                    <a:pt x="1018" y="40"/>
                    <a:pt x="1017" y="38"/>
                    <a:pt x="1016" y="39"/>
                  </a:cubicBezTo>
                  <a:cubicBezTo>
                    <a:pt x="1015" y="39"/>
                    <a:pt x="1015" y="41"/>
                    <a:pt x="1014" y="41"/>
                  </a:cubicBezTo>
                  <a:cubicBezTo>
                    <a:pt x="1014" y="41"/>
                    <a:pt x="1013" y="39"/>
                    <a:pt x="1012" y="39"/>
                  </a:cubicBezTo>
                  <a:cubicBezTo>
                    <a:pt x="1011" y="39"/>
                    <a:pt x="1011" y="41"/>
                    <a:pt x="1010" y="41"/>
                  </a:cubicBezTo>
                  <a:cubicBezTo>
                    <a:pt x="1011" y="42"/>
                    <a:pt x="1012" y="43"/>
                    <a:pt x="1013" y="4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68580" tIns="34290" rIns="68580" bIns="34290" numCol="1" anchor="t" anchorCtr="0" compatLnSpc="1"/>
            <a:lstStyle/>
            <a:p>
              <a:endParaRPr lang="zh-CN" altLang="en-US" sz="1350"/>
            </a:p>
          </p:txBody>
        </p:sp>
        <p:sp>
          <p:nvSpPr>
            <p:cNvPr id="20" name="Freeform 334"/>
            <p:cNvSpPr>
              <a:spLocks noEditPoints="1"/>
            </p:cNvSpPr>
            <p:nvPr/>
          </p:nvSpPr>
          <p:spPr bwMode="auto">
            <a:xfrm rot="10800000" flipH="1">
              <a:off x="6258539" y="4450982"/>
              <a:ext cx="3624526" cy="223551"/>
            </a:xfrm>
            <a:custGeom>
              <a:avLst/>
              <a:gdLst>
                <a:gd name="T0" fmla="*/ 32 w 1069"/>
                <a:gd name="T1" fmla="*/ 50 h 77"/>
                <a:gd name="T2" fmla="*/ 29 w 1069"/>
                <a:gd name="T3" fmla="*/ 17 h 77"/>
                <a:gd name="T4" fmla="*/ 87 w 1069"/>
                <a:gd name="T5" fmla="*/ 15 h 77"/>
                <a:gd name="T6" fmla="*/ 108 w 1069"/>
                <a:gd name="T7" fmla="*/ 20 h 77"/>
                <a:gd name="T8" fmla="*/ 148 w 1069"/>
                <a:gd name="T9" fmla="*/ 19 h 77"/>
                <a:gd name="T10" fmla="*/ 191 w 1069"/>
                <a:gd name="T11" fmla="*/ 13 h 77"/>
                <a:gd name="T12" fmla="*/ 241 w 1069"/>
                <a:gd name="T13" fmla="*/ 12 h 77"/>
                <a:gd name="T14" fmla="*/ 285 w 1069"/>
                <a:gd name="T15" fmla="*/ 10 h 77"/>
                <a:gd name="T16" fmla="*/ 325 w 1069"/>
                <a:gd name="T17" fmla="*/ 23 h 77"/>
                <a:gd name="T18" fmla="*/ 385 w 1069"/>
                <a:gd name="T19" fmla="*/ 9 h 77"/>
                <a:gd name="T20" fmla="*/ 405 w 1069"/>
                <a:gd name="T21" fmla="*/ 24 h 77"/>
                <a:gd name="T22" fmla="*/ 449 w 1069"/>
                <a:gd name="T23" fmla="*/ 12 h 77"/>
                <a:gd name="T24" fmla="*/ 488 w 1069"/>
                <a:gd name="T25" fmla="*/ 17 h 77"/>
                <a:gd name="T26" fmla="*/ 530 w 1069"/>
                <a:gd name="T27" fmla="*/ 14 h 77"/>
                <a:gd name="T28" fmla="*/ 587 w 1069"/>
                <a:gd name="T29" fmla="*/ 8 h 77"/>
                <a:gd name="T30" fmla="*/ 621 w 1069"/>
                <a:gd name="T31" fmla="*/ 19 h 77"/>
                <a:gd name="T32" fmla="*/ 677 w 1069"/>
                <a:gd name="T33" fmla="*/ 20 h 77"/>
                <a:gd name="T34" fmla="*/ 716 w 1069"/>
                <a:gd name="T35" fmla="*/ 15 h 77"/>
                <a:gd name="T36" fmla="*/ 761 w 1069"/>
                <a:gd name="T37" fmla="*/ 17 h 77"/>
                <a:gd name="T38" fmla="*/ 816 w 1069"/>
                <a:gd name="T39" fmla="*/ 9 h 77"/>
                <a:gd name="T40" fmla="*/ 850 w 1069"/>
                <a:gd name="T41" fmla="*/ 15 h 77"/>
                <a:gd name="T42" fmla="*/ 890 w 1069"/>
                <a:gd name="T43" fmla="*/ 9 h 77"/>
                <a:gd name="T44" fmla="*/ 939 w 1069"/>
                <a:gd name="T45" fmla="*/ 15 h 77"/>
                <a:gd name="T46" fmla="*/ 981 w 1069"/>
                <a:gd name="T47" fmla="*/ 29 h 77"/>
                <a:gd name="T48" fmla="*/ 1010 w 1069"/>
                <a:gd name="T49" fmla="*/ 27 h 77"/>
                <a:gd name="T50" fmla="*/ 1044 w 1069"/>
                <a:gd name="T51" fmla="*/ 53 h 77"/>
                <a:gd name="T52" fmla="*/ 1051 w 1069"/>
                <a:gd name="T53" fmla="*/ 58 h 77"/>
                <a:gd name="T54" fmla="*/ 1010 w 1069"/>
                <a:gd name="T55" fmla="*/ 69 h 77"/>
                <a:gd name="T56" fmla="*/ 981 w 1069"/>
                <a:gd name="T57" fmla="*/ 61 h 77"/>
                <a:gd name="T58" fmla="*/ 928 w 1069"/>
                <a:gd name="T59" fmla="*/ 42 h 77"/>
                <a:gd name="T60" fmla="*/ 866 w 1069"/>
                <a:gd name="T61" fmla="*/ 59 h 77"/>
                <a:gd name="T62" fmla="*/ 832 w 1069"/>
                <a:gd name="T63" fmla="*/ 53 h 77"/>
                <a:gd name="T64" fmla="*/ 806 w 1069"/>
                <a:gd name="T65" fmla="*/ 59 h 77"/>
                <a:gd name="T66" fmla="*/ 756 w 1069"/>
                <a:gd name="T67" fmla="*/ 59 h 77"/>
                <a:gd name="T68" fmla="*/ 716 w 1069"/>
                <a:gd name="T69" fmla="*/ 47 h 77"/>
                <a:gd name="T70" fmla="*/ 665 w 1069"/>
                <a:gd name="T71" fmla="*/ 40 h 77"/>
                <a:gd name="T72" fmla="*/ 629 w 1069"/>
                <a:gd name="T73" fmla="*/ 50 h 77"/>
                <a:gd name="T74" fmla="*/ 584 w 1069"/>
                <a:gd name="T75" fmla="*/ 62 h 77"/>
                <a:gd name="T76" fmla="*/ 533 w 1069"/>
                <a:gd name="T77" fmla="*/ 55 h 77"/>
                <a:gd name="T78" fmla="*/ 481 w 1069"/>
                <a:gd name="T79" fmla="*/ 50 h 77"/>
                <a:gd name="T80" fmla="*/ 455 w 1069"/>
                <a:gd name="T81" fmla="*/ 42 h 77"/>
                <a:gd name="T82" fmla="*/ 412 w 1069"/>
                <a:gd name="T83" fmla="*/ 62 h 77"/>
                <a:gd name="T84" fmla="*/ 359 w 1069"/>
                <a:gd name="T85" fmla="*/ 57 h 77"/>
                <a:gd name="T86" fmla="*/ 321 w 1069"/>
                <a:gd name="T87" fmla="*/ 56 h 77"/>
                <a:gd name="T88" fmla="*/ 283 w 1069"/>
                <a:gd name="T89" fmla="*/ 59 h 77"/>
                <a:gd name="T90" fmla="*/ 246 w 1069"/>
                <a:gd name="T91" fmla="*/ 62 h 77"/>
                <a:gd name="T92" fmla="*/ 203 w 1069"/>
                <a:gd name="T93" fmla="*/ 58 h 77"/>
                <a:gd name="T94" fmla="*/ 174 w 1069"/>
                <a:gd name="T95" fmla="*/ 63 h 77"/>
                <a:gd name="T96" fmla="*/ 153 w 1069"/>
                <a:gd name="T97" fmla="*/ 58 h 77"/>
                <a:gd name="T98" fmla="*/ 115 w 1069"/>
                <a:gd name="T99" fmla="*/ 57 h 77"/>
                <a:gd name="T100" fmla="*/ 364 w 1069"/>
                <a:gd name="T101" fmla="*/ 18 h 77"/>
                <a:gd name="T102" fmla="*/ 13 w 1069"/>
                <a:gd name="T103" fmla="*/ 43 h 77"/>
                <a:gd name="T104" fmla="*/ 179 w 1069"/>
                <a:gd name="T105" fmla="*/ 29 h 77"/>
                <a:gd name="T106" fmla="*/ 233 w 1069"/>
                <a:gd name="T107" fmla="*/ 45 h 77"/>
                <a:gd name="T108" fmla="*/ 276 w 1069"/>
                <a:gd name="T109" fmla="*/ 32 h 77"/>
                <a:gd name="T110" fmla="*/ 404 w 1069"/>
                <a:gd name="T111" fmla="*/ 35 h 77"/>
                <a:gd name="T112" fmla="*/ 479 w 1069"/>
                <a:gd name="T113" fmla="*/ 39 h 77"/>
                <a:gd name="T114" fmla="*/ 612 w 1069"/>
                <a:gd name="T115" fmla="*/ 27 h 77"/>
                <a:gd name="T116" fmla="*/ 736 w 1069"/>
                <a:gd name="T117" fmla="*/ 44 h 77"/>
                <a:gd name="T118" fmla="*/ 789 w 1069"/>
                <a:gd name="T119" fmla="*/ 31 h 77"/>
                <a:gd name="T120" fmla="*/ 800 w 1069"/>
                <a:gd name="T121" fmla="*/ 29 h 77"/>
                <a:gd name="T122" fmla="*/ 894 w 1069"/>
                <a:gd name="T123" fmla="*/ 41 h 77"/>
                <a:gd name="T124" fmla="*/ 955 w 1069"/>
                <a:gd name="T125" fmla="*/ 35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069" h="77">
                  <a:moveTo>
                    <a:pt x="63" y="56"/>
                  </a:moveTo>
                  <a:cubicBezTo>
                    <a:pt x="62" y="56"/>
                    <a:pt x="60" y="55"/>
                    <a:pt x="60" y="55"/>
                  </a:cubicBezTo>
                  <a:cubicBezTo>
                    <a:pt x="60" y="55"/>
                    <a:pt x="62" y="52"/>
                    <a:pt x="62" y="52"/>
                  </a:cubicBezTo>
                  <a:cubicBezTo>
                    <a:pt x="62" y="52"/>
                    <a:pt x="64" y="54"/>
                    <a:pt x="64" y="54"/>
                  </a:cubicBezTo>
                  <a:cubicBezTo>
                    <a:pt x="65" y="54"/>
                    <a:pt x="66" y="52"/>
                    <a:pt x="66" y="52"/>
                  </a:cubicBezTo>
                  <a:cubicBezTo>
                    <a:pt x="66" y="52"/>
                    <a:pt x="67" y="50"/>
                    <a:pt x="68" y="50"/>
                  </a:cubicBezTo>
                  <a:cubicBezTo>
                    <a:pt x="68" y="50"/>
                    <a:pt x="70" y="51"/>
                    <a:pt x="70" y="51"/>
                  </a:cubicBezTo>
                  <a:cubicBezTo>
                    <a:pt x="70" y="51"/>
                    <a:pt x="72" y="53"/>
                    <a:pt x="72" y="53"/>
                  </a:cubicBezTo>
                  <a:cubicBezTo>
                    <a:pt x="72" y="53"/>
                    <a:pt x="74" y="51"/>
                    <a:pt x="74" y="51"/>
                  </a:cubicBezTo>
                  <a:cubicBezTo>
                    <a:pt x="74" y="50"/>
                    <a:pt x="72" y="50"/>
                    <a:pt x="72" y="49"/>
                  </a:cubicBezTo>
                  <a:cubicBezTo>
                    <a:pt x="72" y="49"/>
                    <a:pt x="73" y="47"/>
                    <a:pt x="73" y="47"/>
                  </a:cubicBezTo>
                  <a:cubicBezTo>
                    <a:pt x="73" y="47"/>
                    <a:pt x="71" y="45"/>
                    <a:pt x="71" y="45"/>
                  </a:cubicBezTo>
                  <a:cubicBezTo>
                    <a:pt x="71" y="46"/>
                    <a:pt x="70" y="47"/>
                    <a:pt x="69" y="47"/>
                  </a:cubicBezTo>
                  <a:cubicBezTo>
                    <a:pt x="69" y="48"/>
                    <a:pt x="68" y="50"/>
                    <a:pt x="68" y="50"/>
                  </a:cubicBezTo>
                  <a:cubicBezTo>
                    <a:pt x="67" y="50"/>
                    <a:pt x="66" y="48"/>
                    <a:pt x="66" y="48"/>
                  </a:cubicBezTo>
                  <a:cubicBezTo>
                    <a:pt x="65" y="48"/>
                    <a:pt x="64" y="50"/>
                    <a:pt x="64" y="50"/>
                  </a:cubicBezTo>
                  <a:cubicBezTo>
                    <a:pt x="63" y="51"/>
                    <a:pt x="63" y="52"/>
                    <a:pt x="62" y="52"/>
                  </a:cubicBezTo>
                  <a:cubicBezTo>
                    <a:pt x="62" y="53"/>
                    <a:pt x="60" y="51"/>
                    <a:pt x="60" y="51"/>
                  </a:cubicBezTo>
                  <a:cubicBezTo>
                    <a:pt x="60" y="51"/>
                    <a:pt x="58" y="53"/>
                    <a:pt x="58" y="53"/>
                  </a:cubicBezTo>
                  <a:cubicBezTo>
                    <a:pt x="58" y="53"/>
                    <a:pt x="57" y="55"/>
                    <a:pt x="56" y="55"/>
                  </a:cubicBezTo>
                  <a:cubicBezTo>
                    <a:pt x="56" y="55"/>
                    <a:pt x="55" y="54"/>
                    <a:pt x="54" y="53"/>
                  </a:cubicBezTo>
                  <a:cubicBezTo>
                    <a:pt x="54" y="53"/>
                    <a:pt x="52" y="52"/>
                    <a:pt x="52" y="52"/>
                  </a:cubicBezTo>
                  <a:cubicBezTo>
                    <a:pt x="52" y="52"/>
                    <a:pt x="51" y="54"/>
                    <a:pt x="50" y="54"/>
                  </a:cubicBezTo>
                  <a:cubicBezTo>
                    <a:pt x="50" y="54"/>
                    <a:pt x="49" y="56"/>
                    <a:pt x="49" y="56"/>
                  </a:cubicBezTo>
                  <a:cubicBezTo>
                    <a:pt x="48" y="56"/>
                    <a:pt x="47" y="54"/>
                    <a:pt x="46" y="55"/>
                  </a:cubicBezTo>
                  <a:cubicBezTo>
                    <a:pt x="46" y="55"/>
                    <a:pt x="45" y="56"/>
                    <a:pt x="45" y="57"/>
                  </a:cubicBezTo>
                  <a:cubicBezTo>
                    <a:pt x="44" y="57"/>
                    <a:pt x="43" y="59"/>
                    <a:pt x="43" y="59"/>
                  </a:cubicBezTo>
                  <a:cubicBezTo>
                    <a:pt x="42" y="59"/>
                    <a:pt x="41" y="57"/>
                    <a:pt x="41" y="57"/>
                  </a:cubicBezTo>
                  <a:cubicBezTo>
                    <a:pt x="40" y="57"/>
                    <a:pt x="39" y="60"/>
                    <a:pt x="39" y="60"/>
                  </a:cubicBezTo>
                  <a:cubicBezTo>
                    <a:pt x="38" y="59"/>
                    <a:pt x="37" y="58"/>
                    <a:pt x="37" y="58"/>
                  </a:cubicBezTo>
                  <a:cubicBezTo>
                    <a:pt x="37" y="58"/>
                    <a:pt x="35" y="56"/>
                    <a:pt x="35" y="56"/>
                  </a:cubicBezTo>
                  <a:cubicBezTo>
                    <a:pt x="34" y="56"/>
                    <a:pt x="33" y="58"/>
                    <a:pt x="33" y="58"/>
                  </a:cubicBezTo>
                  <a:cubicBezTo>
                    <a:pt x="32" y="59"/>
                    <a:pt x="32" y="60"/>
                    <a:pt x="31" y="61"/>
                  </a:cubicBezTo>
                  <a:cubicBezTo>
                    <a:pt x="31" y="61"/>
                    <a:pt x="30" y="63"/>
                    <a:pt x="29" y="63"/>
                  </a:cubicBezTo>
                  <a:cubicBezTo>
                    <a:pt x="29" y="63"/>
                    <a:pt x="27" y="61"/>
                    <a:pt x="27" y="61"/>
                  </a:cubicBezTo>
                  <a:cubicBezTo>
                    <a:pt x="27" y="61"/>
                    <a:pt x="25" y="59"/>
                    <a:pt x="25" y="59"/>
                  </a:cubicBezTo>
                  <a:cubicBezTo>
                    <a:pt x="25" y="59"/>
                    <a:pt x="24" y="61"/>
                    <a:pt x="23" y="62"/>
                  </a:cubicBezTo>
                  <a:cubicBezTo>
                    <a:pt x="23" y="62"/>
                    <a:pt x="22" y="63"/>
                    <a:pt x="22" y="64"/>
                  </a:cubicBezTo>
                  <a:cubicBezTo>
                    <a:pt x="20" y="63"/>
                    <a:pt x="19" y="62"/>
                    <a:pt x="17" y="60"/>
                  </a:cubicBezTo>
                  <a:cubicBezTo>
                    <a:pt x="18" y="60"/>
                    <a:pt x="18" y="58"/>
                    <a:pt x="19" y="58"/>
                  </a:cubicBezTo>
                  <a:cubicBezTo>
                    <a:pt x="19" y="58"/>
                    <a:pt x="21" y="60"/>
                    <a:pt x="21" y="60"/>
                  </a:cubicBezTo>
                  <a:cubicBezTo>
                    <a:pt x="22" y="60"/>
                    <a:pt x="22" y="58"/>
                    <a:pt x="23" y="58"/>
                  </a:cubicBezTo>
                  <a:cubicBezTo>
                    <a:pt x="23" y="57"/>
                    <a:pt x="24" y="56"/>
                    <a:pt x="24" y="55"/>
                  </a:cubicBezTo>
                  <a:cubicBezTo>
                    <a:pt x="25" y="55"/>
                    <a:pt x="26" y="57"/>
                    <a:pt x="27" y="57"/>
                  </a:cubicBezTo>
                  <a:cubicBezTo>
                    <a:pt x="27" y="57"/>
                    <a:pt x="28" y="55"/>
                    <a:pt x="28" y="55"/>
                  </a:cubicBezTo>
                  <a:cubicBezTo>
                    <a:pt x="29" y="54"/>
                    <a:pt x="30" y="53"/>
                    <a:pt x="30" y="53"/>
                  </a:cubicBezTo>
                  <a:cubicBezTo>
                    <a:pt x="31" y="52"/>
                    <a:pt x="31" y="51"/>
                    <a:pt x="32" y="50"/>
                  </a:cubicBezTo>
                  <a:cubicBezTo>
                    <a:pt x="31" y="50"/>
                    <a:pt x="30" y="49"/>
                    <a:pt x="30" y="49"/>
                  </a:cubicBezTo>
                  <a:cubicBezTo>
                    <a:pt x="29" y="49"/>
                    <a:pt x="28" y="51"/>
                    <a:pt x="28" y="51"/>
                  </a:cubicBezTo>
                  <a:cubicBezTo>
                    <a:pt x="28" y="51"/>
                    <a:pt x="26" y="53"/>
                    <a:pt x="26" y="53"/>
                  </a:cubicBezTo>
                  <a:cubicBezTo>
                    <a:pt x="26" y="53"/>
                    <a:pt x="24" y="52"/>
                    <a:pt x="24" y="52"/>
                  </a:cubicBezTo>
                  <a:cubicBezTo>
                    <a:pt x="24" y="51"/>
                    <a:pt x="26" y="50"/>
                    <a:pt x="26" y="49"/>
                  </a:cubicBezTo>
                  <a:cubicBezTo>
                    <a:pt x="26" y="49"/>
                    <a:pt x="23" y="48"/>
                    <a:pt x="23" y="48"/>
                  </a:cubicBezTo>
                  <a:cubicBezTo>
                    <a:pt x="23" y="47"/>
                    <a:pt x="25" y="46"/>
                    <a:pt x="25" y="45"/>
                  </a:cubicBezTo>
                  <a:cubicBezTo>
                    <a:pt x="25" y="45"/>
                    <a:pt x="23" y="44"/>
                    <a:pt x="23" y="44"/>
                  </a:cubicBezTo>
                  <a:cubicBezTo>
                    <a:pt x="22" y="44"/>
                    <a:pt x="22" y="45"/>
                    <a:pt x="21" y="46"/>
                  </a:cubicBezTo>
                  <a:cubicBezTo>
                    <a:pt x="21" y="46"/>
                    <a:pt x="20" y="48"/>
                    <a:pt x="19" y="48"/>
                  </a:cubicBezTo>
                  <a:cubicBezTo>
                    <a:pt x="19" y="48"/>
                    <a:pt x="18" y="46"/>
                    <a:pt x="17" y="46"/>
                  </a:cubicBezTo>
                  <a:cubicBezTo>
                    <a:pt x="17" y="47"/>
                    <a:pt x="16" y="48"/>
                    <a:pt x="16" y="49"/>
                  </a:cubicBezTo>
                  <a:cubicBezTo>
                    <a:pt x="15" y="49"/>
                    <a:pt x="14" y="51"/>
                    <a:pt x="14" y="51"/>
                  </a:cubicBezTo>
                  <a:cubicBezTo>
                    <a:pt x="14" y="51"/>
                    <a:pt x="12" y="49"/>
                    <a:pt x="12" y="49"/>
                  </a:cubicBezTo>
                  <a:cubicBezTo>
                    <a:pt x="11" y="50"/>
                    <a:pt x="10" y="51"/>
                    <a:pt x="10" y="51"/>
                  </a:cubicBezTo>
                  <a:cubicBezTo>
                    <a:pt x="9" y="52"/>
                    <a:pt x="9" y="53"/>
                    <a:pt x="8" y="54"/>
                  </a:cubicBezTo>
                  <a:cubicBezTo>
                    <a:pt x="7" y="55"/>
                    <a:pt x="6" y="57"/>
                    <a:pt x="5" y="58"/>
                  </a:cubicBezTo>
                  <a:cubicBezTo>
                    <a:pt x="3" y="57"/>
                    <a:pt x="2" y="56"/>
                    <a:pt x="0" y="55"/>
                  </a:cubicBezTo>
                  <a:cubicBezTo>
                    <a:pt x="0" y="54"/>
                    <a:pt x="2" y="53"/>
                    <a:pt x="2" y="52"/>
                  </a:cubicBezTo>
                  <a:cubicBezTo>
                    <a:pt x="2" y="52"/>
                    <a:pt x="0" y="51"/>
                    <a:pt x="0" y="51"/>
                  </a:cubicBezTo>
                  <a:cubicBezTo>
                    <a:pt x="0" y="50"/>
                    <a:pt x="1" y="49"/>
                    <a:pt x="1" y="49"/>
                  </a:cubicBezTo>
                  <a:cubicBezTo>
                    <a:pt x="2" y="48"/>
                    <a:pt x="3" y="47"/>
                    <a:pt x="3" y="46"/>
                  </a:cubicBezTo>
                  <a:cubicBezTo>
                    <a:pt x="3" y="46"/>
                    <a:pt x="1" y="45"/>
                    <a:pt x="1" y="45"/>
                  </a:cubicBezTo>
                  <a:cubicBezTo>
                    <a:pt x="1" y="44"/>
                    <a:pt x="3" y="43"/>
                    <a:pt x="3" y="42"/>
                  </a:cubicBezTo>
                  <a:cubicBezTo>
                    <a:pt x="3" y="42"/>
                    <a:pt x="4" y="41"/>
                    <a:pt x="4" y="40"/>
                  </a:cubicBezTo>
                  <a:cubicBezTo>
                    <a:pt x="4" y="40"/>
                    <a:pt x="2" y="39"/>
                    <a:pt x="2" y="38"/>
                  </a:cubicBezTo>
                  <a:cubicBezTo>
                    <a:pt x="2" y="38"/>
                    <a:pt x="4" y="36"/>
                    <a:pt x="4" y="36"/>
                  </a:cubicBezTo>
                  <a:cubicBezTo>
                    <a:pt x="4" y="36"/>
                    <a:pt x="6" y="38"/>
                    <a:pt x="6" y="38"/>
                  </a:cubicBezTo>
                  <a:cubicBezTo>
                    <a:pt x="6" y="38"/>
                    <a:pt x="8" y="40"/>
                    <a:pt x="8" y="40"/>
                  </a:cubicBezTo>
                  <a:cubicBezTo>
                    <a:pt x="9" y="39"/>
                    <a:pt x="10" y="38"/>
                    <a:pt x="10" y="37"/>
                  </a:cubicBezTo>
                  <a:cubicBezTo>
                    <a:pt x="10" y="37"/>
                    <a:pt x="8" y="36"/>
                    <a:pt x="8" y="36"/>
                  </a:cubicBezTo>
                  <a:cubicBezTo>
                    <a:pt x="8" y="35"/>
                    <a:pt x="10" y="34"/>
                    <a:pt x="9" y="33"/>
                  </a:cubicBezTo>
                  <a:cubicBezTo>
                    <a:pt x="9" y="33"/>
                    <a:pt x="7" y="32"/>
                    <a:pt x="7" y="32"/>
                  </a:cubicBezTo>
                  <a:cubicBezTo>
                    <a:pt x="7" y="31"/>
                    <a:pt x="9" y="30"/>
                    <a:pt x="9" y="29"/>
                  </a:cubicBezTo>
                  <a:cubicBezTo>
                    <a:pt x="9" y="29"/>
                    <a:pt x="7" y="28"/>
                    <a:pt x="7" y="28"/>
                  </a:cubicBezTo>
                  <a:cubicBezTo>
                    <a:pt x="7" y="27"/>
                    <a:pt x="8" y="26"/>
                    <a:pt x="8" y="26"/>
                  </a:cubicBezTo>
                  <a:cubicBezTo>
                    <a:pt x="9" y="25"/>
                    <a:pt x="9" y="24"/>
                    <a:pt x="10" y="23"/>
                  </a:cubicBezTo>
                  <a:cubicBezTo>
                    <a:pt x="10" y="23"/>
                    <a:pt x="12" y="25"/>
                    <a:pt x="12" y="25"/>
                  </a:cubicBezTo>
                  <a:cubicBezTo>
                    <a:pt x="13" y="26"/>
                    <a:pt x="14" y="26"/>
                    <a:pt x="15" y="27"/>
                  </a:cubicBezTo>
                  <a:cubicBezTo>
                    <a:pt x="15" y="27"/>
                    <a:pt x="16" y="28"/>
                    <a:pt x="17" y="28"/>
                  </a:cubicBezTo>
                  <a:cubicBezTo>
                    <a:pt x="17" y="28"/>
                    <a:pt x="18" y="26"/>
                    <a:pt x="19" y="26"/>
                  </a:cubicBezTo>
                  <a:cubicBezTo>
                    <a:pt x="19" y="26"/>
                    <a:pt x="20" y="24"/>
                    <a:pt x="20" y="24"/>
                  </a:cubicBezTo>
                  <a:cubicBezTo>
                    <a:pt x="21" y="24"/>
                    <a:pt x="21" y="22"/>
                    <a:pt x="22" y="22"/>
                  </a:cubicBezTo>
                  <a:cubicBezTo>
                    <a:pt x="22" y="22"/>
                    <a:pt x="24" y="24"/>
                    <a:pt x="24" y="23"/>
                  </a:cubicBezTo>
                  <a:cubicBezTo>
                    <a:pt x="25" y="23"/>
                    <a:pt x="25" y="22"/>
                    <a:pt x="26" y="21"/>
                  </a:cubicBezTo>
                  <a:cubicBezTo>
                    <a:pt x="26" y="20"/>
                    <a:pt x="27" y="20"/>
                    <a:pt x="28" y="19"/>
                  </a:cubicBezTo>
                  <a:cubicBezTo>
                    <a:pt x="28" y="18"/>
                    <a:pt x="29" y="17"/>
                    <a:pt x="29" y="17"/>
                  </a:cubicBezTo>
                  <a:cubicBezTo>
                    <a:pt x="30" y="16"/>
                    <a:pt x="30" y="15"/>
                    <a:pt x="31" y="14"/>
                  </a:cubicBezTo>
                  <a:cubicBezTo>
                    <a:pt x="32" y="14"/>
                    <a:pt x="32" y="13"/>
                    <a:pt x="33" y="12"/>
                  </a:cubicBezTo>
                  <a:cubicBezTo>
                    <a:pt x="33" y="12"/>
                    <a:pt x="35" y="14"/>
                    <a:pt x="35" y="14"/>
                  </a:cubicBezTo>
                  <a:cubicBezTo>
                    <a:pt x="35" y="15"/>
                    <a:pt x="33" y="16"/>
                    <a:pt x="33" y="16"/>
                  </a:cubicBezTo>
                  <a:cubicBezTo>
                    <a:pt x="34" y="16"/>
                    <a:pt x="35" y="18"/>
                    <a:pt x="35" y="18"/>
                  </a:cubicBezTo>
                  <a:cubicBezTo>
                    <a:pt x="36" y="18"/>
                    <a:pt x="37" y="16"/>
                    <a:pt x="37" y="16"/>
                  </a:cubicBezTo>
                  <a:cubicBezTo>
                    <a:pt x="37" y="16"/>
                    <a:pt x="39" y="13"/>
                    <a:pt x="39" y="13"/>
                  </a:cubicBezTo>
                  <a:cubicBezTo>
                    <a:pt x="39" y="14"/>
                    <a:pt x="41" y="15"/>
                    <a:pt x="41" y="15"/>
                  </a:cubicBezTo>
                  <a:cubicBezTo>
                    <a:pt x="41" y="16"/>
                    <a:pt x="40" y="17"/>
                    <a:pt x="39" y="17"/>
                  </a:cubicBezTo>
                  <a:cubicBezTo>
                    <a:pt x="39" y="18"/>
                    <a:pt x="38" y="19"/>
                    <a:pt x="38" y="20"/>
                  </a:cubicBezTo>
                  <a:cubicBezTo>
                    <a:pt x="38" y="20"/>
                    <a:pt x="40" y="21"/>
                    <a:pt x="40" y="21"/>
                  </a:cubicBezTo>
                  <a:cubicBezTo>
                    <a:pt x="40" y="22"/>
                    <a:pt x="42" y="23"/>
                    <a:pt x="42" y="23"/>
                  </a:cubicBezTo>
                  <a:cubicBezTo>
                    <a:pt x="42" y="23"/>
                    <a:pt x="40" y="25"/>
                    <a:pt x="40" y="25"/>
                  </a:cubicBezTo>
                  <a:cubicBezTo>
                    <a:pt x="41" y="26"/>
                    <a:pt x="42" y="26"/>
                    <a:pt x="43" y="27"/>
                  </a:cubicBezTo>
                  <a:cubicBezTo>
                    <a:pt x="43" y="26"/>
                    <a:pt x="44" y="25"/>
                    <a:pt x="44" y="25"/>
                  </a:cubicBezTo>
                  <a:cubicBezTo>
                    <a:pt x="45" y="24"/>
                    <a:pt x="46" y="23"/>
                    <a:pt x="46" y="22"/>
                  </a:cubicBezTo>
                  <a:cubicBezTo>
                    <a:pt x="46" y="22"/>
                    <a:pt x="48" y="21"/>
                    <a:pt x="48" y="20"/>
                  </a:cubicBezTo>
                  <a:cubicBezTo>
                    <a:pt x="48" y="20"/>
                    <a:pt x="46" y="19"/>
                    <a:pt x="46" y="19"/>
                  </a:cubicBezTo>
                  <a:cubicBezTo>
                    <a:pt x="46" y="18"/>
                    <a:pt x="47" y="16"/>
                    <a:pt x="47" y="16"/>
                  </a:cubicBezTo>
                  <a:cubicBezTo>
                    <a:pt x="48" y="16"/>
                    <a:pt x="49" y="18"/>
                    <a:pt x="49" y="18"/>
                  </a:cubicBezTo>
                  <a:cubicBezTo>
                    <a:pt x="50" y="18"/>
                    <a:pt x="51" y="20"/>
                    <a:pt x="52" y="20"/>
                  </a:cubicBezTo>
                  <a:cubicBezTo>
                    <a:pt x="52" y="20"/>
                    <a:pt x="53" y="18"/>
                    <a:pt x="53" y="17"/>
                  </a:cubicBezTo>
                  <a:cubicBezTo>
                    <a:pt x="54" y="17"/>
                    <a:pt x="55" y="19"/>
                    <a:pt x="56" y="19"/>
                  </a:cubicBezTo>
                  <a:cubicBezTo>
                    <a:pt x="56" y="19"/>
                    <a:pt x="57" y="17"/>
                    <a:pt x="57" y="17"/>
                  </a:cubicBezTo>
                  <a:cubicBezTo>
                    <a:pt x="58" y="17"/>
                    <a:pt x="59" y="15"/>
                    <a:pt x="59" y="15"/>
                  </a:cubicBezTo>
                  <a:cubicBezTo>
                    <a:pt x="60" y="15"/>
                    <a:pt x="61" y="16"/>
                    <a:pt x="61" y="16"/>
                  </a:cubicBezTo>
                  <a:cubicBezTo>
                    <a:pt x="62" y="17"/>
                    <a:pt x="63" y="18"/>
                    <a:pt x="64" y="18"/>
                  </a:cubicBezTo>
                  <a:cubicBezTo>
                    <a:pt x="64" y="19"/>
                    <a:pt x="65" y="19"/>
                    <a:pt x="66" y="20"/>
                  </a:cubicBezTo>
                  <a:cubicBezTo>
                    <a:pt x="66" y="20"/>
                    <a:pt x="64" y="22"/>
                    <a:pt x="64" y="22"/>
                  </a:cubicBezTo>
                  <a:cubicBezTo>
                    <a:pt x="64" y="23"/>
                    <a:pt x="66" y="23"/>
                    <a:pt x="66" y="24"/>
                  </a:cubicBezTo>
                  <a:cubicBezTo>
                    <a:pt x="66" y="23"/>
                    <a:pt x="68" y="22"/>
                    <a:pt x="68" y="22"/>
                  </a:cubicBezTo>
                  <a:cubicBezTo>
                    <a:pt x="68" y="21"/>
                    <a:pt x="66" y="21"/>
                    <a:pt x="66" y="20"/>
                  </a:cubicBezTo>
                  <a:cubicBezTo>
                    <a:pt x="66" y="19"/>
                    <a:pt x="68" y="18"/>
                    <a:pt x="67" y="18"/>
                  </a:cubicBezTo>
                  <a:cubicBezTo>
                    <a:pt x="67" y="17"/>
                    <a:pt x="65" y="16"/>
                    <a:pt x="65" y="16"/>
                  </a:cubicBezTo>
                  <a:cubicBezTo>
                    <a:pt x="65" y="16"/>
                    <a:pt x="67" y="14"/>
                    <a:pt x="67" y="14"/>
                  </a:cubicBezTo>
                  <a:cubicBezTo>
                    <a:pt x="67" y="14"/>
                    <a:pt x="69" y="15"/>
                    <a:pt x="69" y="15"/>
                  </a:cubicBezTo>
                  <a:cubicBezTo>
                    <a:pt x="70" y="16"/>
                    <a:pt x="71" y="17"/>
                    <a:pt x="71" y="17"/>
                  </a:cubicBezTo>
                  <a:cubicBezTo>
                    <a:pt x="72" y="17"/>
                    <a:pt x="73" y="19"/>
                    <a:pt x="74" y="19"/>
                  </a:cubicBezTo>
                  <a:cubicBezTo>
                    <a:pt x="74" y="19"/>
                    <a:pt x="75" y="17"/>
                    <a:pt x="75" y="17"/>
                  </a:cubicBezTo>
                  <a:cubicBezTo>
                    <a:pt x="75" y="16"/>
                    <a:pt x="73" y="15"/>
                    <a:pt x="73" y="15"/>
                  </a:cubicBezTo>
                  <a:cubicBezTo>
                    <a:pt x="73" y="15"/>
                    <a:pt x="74" y="13"/>
                    <a:pt x="75" y="13"/>
                  </a:cubicBezTo>
                  <a:cubicBezTo>
                    <a:pt x="75" y="13"/>
                    <a:pt x="77" y="15"/>
                    <a:pt x="77" y="14"/>
                  </a:cubicBezTo>
                  <a:cubicBezTo>
                    <a:pt x="78" y="14"/>
                    <a:pt x="78" y="12"/>
                    <a:pt x="79" y="12"/>
                  </a:cubicBezTo>
                  <a:cubicBezTo>
                    <a:pt x="79" y="12"/>
                    <a:pt x="80" y="14"/>
                    <a:pt x="81" y="14"/>
                  </a:cubicBezTo>
                  <a:cubicBezTo>
                    <a:pt x="82" y="14"/>
                    <a:pt x="82" y="12"/>
                    <a:pt x="83" y="12"/>
                  </a:cubicBezTo>
                  <a:cubicBezTo>
                    <a:pt x="83" y="12"/>
                    <a:pt x="84" y="13"/>
                    <a:pt x="85" y="13"/>
                  </a:cubicBezTo>
                  <a:cubicBezTo>
                    <a:pt x="85" y="13"/>
                    <a:pt x="87" y="15"/>
                    <a:pt x="87" y="15"/>
                  </a:cubicBezTo>
                  <a:cubicBezTo>
                    <a:pt x="87" y="15"/>
                    <a:pt x="86" y="17"/>
                    <a:pt x="85" y="17"/>
                  </a:cubicBezTo>
                  <a:cubicBezTo>
                    <a:pt x="85" y="17"/>
                    <a:pt x="84" y="16"/>
                    <a:pt x="83" y="16"/>
                  </a:cubicBezTo>
                  <a:cubicBezTo>
                    <a:pt x="83" y="16"/>
                    <a:pt x="81" y="14"/>
                    <a:pt x="81" y="14"/>
                  </a:cubicBezTo>
                  <a:cubicBezTo>
                    <a:pt x="80" y="14"/>
                    <a:pt x="80" y="16"/>
                    <a:pt x="79" y="16"/>
                  </a:cubicBezTo>
                  <a:cubicBezTo>
                    <a:pt x="79" y="17"/>
                    <a:pt x="78" y="18"/>
                    <a:pt x="78" y="18"/>
                  </a:cubicBezTo>
                  <a:cubicBezTo>
                    <a:pt x="77" y="19"/>
                    <a:pt x="80" y="20"/>
                    <a:pt x="80" y="20"/>
                  </a:cubicBezTo>
                  <a:cubicBezTo>
                    <a:pt x="80" y="21"/>
                    <a:pt x="78" y="22"/>
                    <a:pt x="78" y="22"/>
                  </a:cubicBezTo>
                  <a:cubicBezTo>
                    <a:pt x="78" y="23"/>
                    <a:pt x="80" y="23"/>
                    <a:pt x="80" y="24"/>
                  </a:cubicBezTo>
                  <a:cubicBezTo>
                    <a:pt x="81" y="24"/>
                    <a:pt x="82" y="26"/>
                    <a:pt x="83" y="26"/>
                  </a:cubicBezTo>
                  <a:cubicBezTo>
                    <a:pt x="83" y="26"/>
                    <a:pt x="84" y="24"/>
                    <a:pt x="84" y="23"/>
                  </a:cubicBezTo>
                  <a:cubicBezTo>
                    <a:pt x="85" y="23"/>
                    <a:pt x="85" y="22"/>
                    <a:pt x="86" y="21"/>
                  </a:cubicBezTo>
                  <a:cubicBezTo>
                    <a:pt x="86" y="21"/>
                    <a:pt x="87" y="19"/>
                    <a:pt x="88" y="19"/>
                  </a:cubicBezTo>
                  <a:cubicBezTo>
                    <a:pt x="88" y="19"/>
                    <a:pt x="89" y="21"/>
                    <a:pt x="90" y="21"/>
                  </a:cubicBezTo>
                  <a:cubicBezTo>
                    <a:pt x="91" y="20"/>
                    <a:pt x="91" y="19"/>
                    <a:pt x="92" y="18"/>
                  </a:cubicBezTo>
                  <a:cubicBezTo>
                    <a:pt x="92" y="18"/>
                    <a:pt x="93" y="17"/>
                    <a:pt x="93" y="16"/>
                  </a:cubicBezTo>
                  <a:cubicBezTo>
                    <a:pt x="94" y="16"/>
                    <a:pt x="95" y="14"/>
                    <a:pt x="95" y="14"/>
                  </a:cubicBezTo>
                  <a:cubicBezTo>
                    <a:pt x="96" y="14"/>
                    <a:pt x="97" y="16"/>
                    <a:pt x="97" y="16"/>
                  </a:cubicBezTo>
                  <a:cubicBezTo>
                    <a:pt x="98" y="16"/>
                    <a:pt x="98" y="13"/>
                    <a:pt x="99" y="13"/>
                  </a:cubicBezTo>
                  <a:cubicBezTo>
                    <a:pt x="99" y="13"/>
                    <a:pt x="101" y="15"/>
                    <a:pt x="101" y="15"/>
                  </a:cubicBezTo>
                  <a:cubicBezTo>
                    <a:pt x="102" y="16"/>
                    <a:pt x="103" y="16"/>
                    <a:pt x="103" y="17"/>
                  </a:cubicBezTo>
                  <a:cubicBezTo>
                    <a:pt x="102" y="18"/>
                    <a:pt x="101" y="20"/>
                    <a:pt x="100" y="21"/>
                  </a:cubicBezTo>
                  <a:cubicBezTo>
                    <a:pt x="100" y="22"/>
                    <a:pt x="98" y="23"/>
                    <a:pt x="98" y="23"/>
                  </a:cubicBezTo>
                  <a:cubicBezTo>
                    <a:pt x="98" y="24"/>
                    <a:pt x="101" y="25"/>
                    <a:pt x="101" y="25"/>
                  </a:cubicBezTo>
                  <a:cubicBezTo>
                    <a:pt x="100" y="25"/>
                    <a:pt x="99" y="27"/>
                    <a:pt x="99" y="27"/>
                  </a:cubicBezTo>
                  <a:cubicBezTo>
                    <a:pt x="98" y="27"/>
                    <a:pt x="97" y="26"/>
                    <a:pt x="97" y="26"/>
                  </a:cubicBezTo>
                  <a:cubicBezTo>
                    <a:pt x="96" y="26"/>
                    <a:pt x="94" y="24"/>
                    <a:pt x="94" y="24"/>
                  </a:cubicBezTo>
                  <a:cubicBezTo>
                    <a:pt x="94" y="24"/>
                    <a:pt x="93" y="26"/>
                    <a:pt x="93" y="26"/>
                  </a:cubicBezTo>
                  <a:cubicBezTo>
                    <a:pt x="93" y="27"/>
                    <a:pt x="95" y="27"/>
                    <a:pt x="95" y="28"/>
                  </a:cubicBezTo>
                  <a:cubicBezTo>
                    <a:pt x="95" y="29"/>
                    <a:pt x="93" y="30"/>
                    <a:pt x="93" y="30"/>
                  </a:cubicBezTo>
                  <a:cubicBezTo>
                    <a:pt x="93" y="31"/>
                    <a:pt x="96" y="32"/>
                    <a:pt x="95" y="32"/>
                  </a:cubicBezTo>
                  <a:cubicBezTo>
                    <a:pt x="95" y="33"/>
                    <a:pt x="94" y="34"/>
                    <a:pt x="94" y="34"/>
                  </a:cubicBezTo>
                  <a:cubicBezTo>
                    <a:pt x="93" y="35"/>
                    <a:pt x="93" y="36"/>
                    <a:pt x="92" y="36"/>
                  </a:cubicBezTo>
                  <a:cubicBezTo>
                    <a:pt x="91" y="37"/>
                    <a:pt x="91" y="38"/>
                    <a:pt x="90" y="39"/>
                  </a:cubicBezTo>
                  <a:cubicBezTo>
                    <a:pt x="91" y="39"/>
                    <a:pt x="92" y="40"/>
                    <a:pt x="93" y="40"/>
                  </a:cubicBezTo>
                  <a:cubicBezTo>
                    <a:pt x="93" y="40"/>
                    <a:pt x="94" y="38"/>
                    <a:pt x="94" y="38"/>
                  </a:cubicBezTo>
                  <a:cubicBezTo>
                    <a:pt x="95" y="38"/>
                    <a:pt x="95" y="36"/>
                    <a:pt x="96" y="36"/>
                  </a:cubicBezTo>
                  <a:cubicBezTo>
                    <a:pt x="96" y="35"/>
                    <a:pt x="97" y="34"/>
                    <a:pt x="98" y="34"/>
                  </a:cubicBezTo>
                  <a:cubicBezTo>
                    <a:pt x="98" y="33"/>
                    <a:pt x="99" y="32"/>
                    <a:pt x="99" y="31"/>
                  </a:cubicBezTo>
                  <a:cubicBezTo>
                    <a:pt x="100" y="31"/>
                    <a:pt x="101" y="29"/>
                    <a:pt x="101" y="29"/>
                  </a:cubicBezTo>
                  <a:cubicBezTo>
                    <a:pt x="101" y="29"/>
                    <a:pt x="103" y="31"/>
                    <a:pt x="103" y="31"/>
                  </a:cubicBezTo>
                  <a:cubicBezTo>
                    <a:pt x="103" y="30"/>
                    <a:pt x="105" y="29"/>
                    <a:pt x="105" y="29"/>
                  </a:cubicBezTo>
                  <a:cubicBezTo>
                    <a:pt x="105" y="28"/>
                    <a:pt x="103" y="27"/>
                    <a:pt x="103" y="27"/>
                  </a:cubicBezTo>
                  <a:cubicBezTo>
                    <a:pt x="103" y="27"/>
                    <a:pt x="101" y="25"/>
                    <a:pt x="101" y="25"/>
                  </a:cubicBezTo>
                  <a:cubicBezTo>
                    <a:pt x="101" y="24"/>
                    <a:pt x="102" y="24"/>
                    <a:pt x="102" y="23"/>
                  </a:cubicBezTo>
                  <a:cubicBezTo>
                    <a:pt x="103" y="22"/>
                    <a:pt x="103" y="21"/>
                    <a:pt x="104" y="21"/>
                  </a:cubicBezTo>
                  <a:cubicBezTo>
                    <a:pt x="104" y="20"/>
                    <a:pt x="105" y="19"/>
                    <a:pt x="106" y="19"/>
                  </a:cubicBezTo>
                  <a:cubicBezTo>
                    <a:pt x="106" y="18"/>
                    <a:pt x="107" y="20"/>
                    <a:pt x="108" y="20"/>
                  </a:cubicBezTo>
                  <a:cubicBezTo>
                    <a:pt x="108" y="20"/>
                    <a:pt x="110" y="18"/>
                    <a:pt x="110" y="18"/>
                  </a:cubicBezTo>
                  <a:cubicBezTo>
                    <a:pt x="110" y="17"/>
                    <a:pt x="111" y="16"/>
                    <a:pt x="111" y="16"/>
                  </a:cubicBezTo>
                  <a:cubicBezTo>
                    <a:pt x="111" y="16"/>
                    <a:pt x="109" y="14"/>
                    <a:pt x="109" y="14"/>
                  </a:cubicBezTo>
                  <a:cubicBezTo>
                    <a:pt x="109" y="14"/>
                    <a:pt x="107" y="16"/>
                    <a:pt x="107" y="16"/>
                  </a:cubicBezTo>
                  <a:cubicBezTo>
                    <a:pt x="107" y="16"/>
                    <a:pt x="105" y="15"/>
                    <a:pt x="105" y="15"/>
                  </a:cubicBezTo>
                  <a:cubicBezTo>
                    <a:pt x="105" y="14"/>
                    <a:pt x="107" y="13"/>
                    <a:pt x="107" y="12"/>
                  </a:cubicBezTo>
                  <a:cubicBezTo>
                    <a:pt x="107" y="12"/>
                    <a:pt x="108" y="11"/>
                    <a:pt x="109" y="10"/>
                  </a:cubicBezTo>
                  <a:cubicBezTo>
                    <a:pt x="109" y="10"/>
                    <a:pt x="106" y="9"/>
                    <a:pt x="106" y="8"/>
                  </a:cubicBezTo>
                  <a:cubicBezTo>
                    <a:pt x="106" y="8"/>
                    <a:pt x="108" y="7"/>
                    <a:pt x="108" y="6"/>
                  </a:cubicBezTo>
                  <a:cubicBezTo>
                    <a:pt x="108" y="5"/>
                    <a:pt x="109" y="5"/>
                    <a:pt x="110" y="4"/>
                  </a:cubicBezTo>
                  <a:cubicBezTo>
                    <a:pt x="110" y="4"/>
                    <a:pt x="107" y="2"/>
                    <a:pt x="107" y="2"/>
                  </a:cubicBezTo>
                  <a:cubicBezTo>
                    <a:pt x="108" y="2"/>
                    <a:pt x="109" y="0"/>
                    <a:pt x="109" y="0"/>
                  </a:cubicBezTo>
                  <a:cubicBezTo>
                    <a:pt x="109" y="0"/>
                    <a:pt x="111" y="2"/>
                    <a:pt x="111" y="2"/>
                  </a:cubicBezTo>
                  <a:cubicBezTo>
                    <a:pt x="111" y="2"/>
                    <a:pt x="110" y="4"/>
                    <a:pt x="110" y="4"/>
                  </a:cubicBezTo>
                  <a:cubicBezTo>
                    <a:pt x="110" y="5"/>
                    <a:pt x="111" y="5"/>
                    <a:pt x="112" y="6"/>
                  </a:cubicBezTo>
                  <a:cubicBezTo>
                    <a:pt x="112" y="6"/>
                    <a:pt x="114" y="7"/>
                    <a:pt x="114" y="7"/>
                  </a:cubicBezTo>
                  <a:cubicBezTo>
                    <a:pt x="114" y="8"/>
                    <a:pt x="113" y="9"/>
                    <a:pt x="112" y="10"/>
                  </a:cubicBezTo>
                  <a:cubicBezTo>
                    <a:pt x="113" y="10"/>
                    <a:pt x="114" y="11"/>
                    <a:pt x="115" y="11"/>
                  </a:cubicBezTo>
                  <a:cubicBezTo>
                    <a:pt x="115" y="11"/>
                    <a:pt x="116" y="9"/>
                    <a:pt x="116" y="9"/>
                  </a:cubicBezTo>
                  <a:cubicBezTo>
                    <a:pt x="116" y="9"/>
                    <a:pt x="114" y="8"/>
                    <a:pt x="114" y="7"/>
                  </a:cubicBezTo>
                  <a:cubicBezTo>
                    <a:pt x="114" y="7"/>
                    <a:pt x="115" y="6"/>
                    <a:pt x="116" y="5"/>
                  </a:cubicBezTo>
                  <a:cubicBezTo>
                    <a:pt x="116" y="5"/>
                    <a:pt x="117" y="3"/>
                    <a:pt x="118" y="3"/>
                  </a:cubicBezTo>
                  <a:cubicBezTo>
                    <a:pt x="118" y="3"/>
                    <a:pt x="120" y="4"/>
                    <a:pt x="120" y="5"/>
                  </a:cubicBezTo>
                  <a:cubicBezTo>
                    <a:pt x="120" y="5"/>
                    <a:pt x="118" y="6"/>
                    <a:pt x="118" y="7"/>
                  </a:cubicBezTo>
                  <a:cubicBezTo>
                    <a:pt x="118" y="8"/>
                    <a:pt x="120" y="8"/>
                    <a:pt x="120" y="9"/>
                  </a:cubicBezTo>
                  <a:cubicBezTo>
                    <a:pt x="119" y="10"/>
                    <a:pt x="118" y="11"/>
                    <a:pt x="117" y="13"/>
                  </a:cubicBezTo>
                  <a:cubicBezTo>
                    <a:pt x="116" y="14"/>
                    <a:pt x="115" y="16"/>
                    <a:pt x="114" y="17"/>
                  </a:cubicBezTo>
                  <a:cubicBezTo>
                    <a:pt x="115" y="19"/>
                    <a:pt x="116" y="20"/>
                    <a:pt x="118" y="21"/>
                  </a:cubicBezTo>
                  <a:cubicBezTo>
                    <a:pt x="119" y="21"/>
                    <a:pt x="119" y="22"/>
                    <a:pt x="120" y="23"/>
                  </a:cubicBezTo>
                  <a:cubicBezTo>
                    <a:pt x="121" y="22"/>
                    <a:pt x="121" y="20"/>
                    <a:pt x="122" y="20"/>
                  </a:cubicBezTo>
                  <a:cubicBezTo>
                    <a:pt x="122" y="20"/>
                    <a:pt x="124" y="22"/>
                    <a:pt x="124" y="22"/>
                  </a:cubicBezTo>
                  <a:cubicBezTo>
                    <a:pt x="124" y="22"/>
                    <a:pt x="126" y="24"/>
                    <a:pt x="126" y="24"/>
                  </a:cubicBezTo>
                  <a:cubicBezTo>
                    <a:pt x="127" y="24"/>
                    <a:pt x="128" y="22"/>
                    <a:pt x="128" y="22"/>
                  </a:cubicBezTo>
                  <a:cubicBezTo>
                    <a:pt x="129" y="21"/>
                    <a:pt x="130" y="20"/>
                    <a:pt x="130" y="19"/>
                  </a:cubicBezTo>
                  <a:cubicBezTo>
                    <a:pt x="130" y="19"/>
                    <a:pt x="128" y="18"/>
                    <a:pt x="128" y="18"/>
                  </a:cubicBezTo>
                  <a:cubicBezTo>
                    <a:pt x="128" y="17"/>
                    <a:pt x="129" y="16"/>
                    <a:pt x="129" y="15"/>
                  </a:cubicBezTo>
                  <a:cubicBezTo>
                    <a:pt x="129" y="15"/>
                    <a:pt x="131" y="17"/>
                    <a:pt x="131" y="17"/>
                  </a:cubicBezTo>
                  <a:cubicBezTo>
                    <a:pt x="132" y="17"/>
                    <a:pt x="133" y="15"/>
                    <a:pt x="133" y="15"/>
                  </a:cubicBezTo>
                  <a:cubicBezTo>
                    <a:pt x="134" y="14"/>
                    <a:pt x="134" y="13"/>
                    <a:pt x="135" y="13"/>
                  </a:cubicBezTo>
                  <a:cubicBezTo>
                    <a:pt x="135" y="13"/>
                    <a:pt x="137" y="14"/>
                    <a:pt x="137" y="14"/>
                  </a:cubicBezTo>
                  <a:cubicBezTo>
                    <a:pt x="137" y="15"/>
                    <a:pt x="135" y="16"/>
                    <a:pt x="135" y="17"/>
                  </a:cubicBezTo>
                  <a:cubicBezTo>
                    <a:pt x="136" y="17"/>
                    <a:pt x="137" y="18"/>
                    <a:pt x="138" y="18"/>
                  </a:cubicBezTo>
                  <a:cubicBezTo>
                    <a:pt x="138" y="19"/>
                    <a:pt x="139" y="20"/>
                    <a:pt x="140" y="20"/>
                  </a:cubicBezTo>
                  <a:cubicBezTo>
                    <a:pt x="140" y="20"/>
                    <a:pt x="142" y="22"/>
                    <a:pt x="142" y="22"/>
                  </a:cubicBezTo>
                  <a:cubicBezTo>
                    <a:pt x="142" y="22"/>
                    <a:pt x="144" y="20"/>
                    <a:pt x="144" y="19"/>
                  </a:cubicBezTo>
                  <a:cubicBezTo>
                    <a:pt x="144" y="19"/>
                    <a:pt x="146" y="17"/>
                    <a:pt x="146" y="17"/>
                  </a:cubicBezTo>
                  <a:cubicBezTo>
                    <a:pt x="146" y="17"/>
                    <a:pt x="148" y="18"/>
                    <a:pt x="148" y="19"/>
                  </a:cubicBezTo>
                  <a:cubicBezTo>
                    <a:pt x="148" y="19"/>
                    <a:pt x="146" y="21"/>
                    <a:pt x="146" y="21"/>
                  </a:cubicBezTo>
                  <a:cubicBezTo>
                    <a:pt x="146" y="22"/>
                    <a:pt x="145" y="23"/>
                    <a:pt x="144" y="23"/>
                  </a:cubicBezTo>
                  <a:cubicBezTo>
                    <a:pt x="144" y="24"/>
                    <a:pt x="143" y="25"/>
                    <a:pt x="143" y="26"/>
                  </a:cubicBezTo>
                  <a:cubicBezTo>
                    <a:pt x="143" y="26"/>
                    <a:pt x="145" y="27"/>
                    <a:pt x="145" y="27"/>
                  </a:cubicBezTo>
                  <a:cubicBezTo>
                    <a:pt x="145" y="28"/>
                    <a:pt x="143" y="29"/>
                    <a:pt x="143" y="29"/>
                  </a:cubicBezTo>
                  <a:cubicBezTo>
                    <a:pt x="143" y="30"/>
                    <a:pt x="145" y="31"/>
                    <a:pt x="145" y="31"/>
                  </a:cubicBezTo>
                  <a:cubicBezTo>
                    <a:pt x="146" y="31"/>
                    <a:pt x="147" y="29"/>
                    <a:pt x="147" y="29"/>
                  </a:cubicBezTo>
                  <a:cubicBezTo>
                    <a:pt x="148" y="29"/>
                    <a:pt x="149" y="31"/>
                    <a:pt x="149" y="31"/>
                  </a:cubicBezTo>
                  <a:cubicBezTo>
                    <a:pt x="150" y="30"/>
                    <a:pt x="150" y="29"/>
                    <a:pt x="151" y="28"/>
                  </a:cubicBezTo>
                  <a:cubicBezTo>
                    <a:pt x="151" y="28"/>
                    <a:pt x="153" y="27"/>
                    <a:pt x="153" y="26"/>
                  </a:cubicBezTo>
                  <a:cubicBezTo>
                    <a:pt x="153" y="26"/>
                    <a:pt x="151" y="25"/>
                    <a:pt x="151" y="24"/>
                  </a:cubicBezTo>
                  <a:cubicBezTo>
                    <a:pt x="150" y="24"/>
                    <a:pt x="152" y="23"/>
                    <a:pt x="152" y="22"/>
                  </a:cubicBezTo>
                  <a:cubicBezTo>
                    <a:pt x="152" y="22"/>
                    <a:pt x="153" y="21"/>
                    <a:pt x="154" y="20"/>
                  </a:cubicBezTo>
                  <a:cubicBezTo>
                    <a:pt x="154" y="20"/>
                    <a:pt x="156" y="18"/>
                    <a:pt x="156" y="18"/>
                  </a:cubicBezTo>
                  <a:cubicBezTo>
                    <a:pt x="156" y="18"/>
                    <a:pt x="153" y="16"/>
                    <a:pt x="153" y="16"/>
                  </a:cubicBezTo>
                  <a:cubicBezTo>
                    <a:pt x="154" y="15"/>
                    <a:pt x="155" y="15"/>
                    <a:pt x="155" y="14"/>
                  </a:cubicBezTo>
                  <a:cubicBezTo>
                    <a:pt x="156" y="13"/>
                    <a:pt x="156" y="12"/>
                    <a:pt x="157" y="12"/>
                  </a:cubicBezTo>
                  <a:cubicBezTo>
                    <a:pt x="157" y="11"/>
                    <a:pt x="159" y="13"/>
                    <a:pt x="159" y="13"/>
                  </a:cubicBezTo>
                  <a:cubicBezTo>
                    <a:pt x="160" y="13"/>
                    <a:pt x="160" y="11"/>
                    <a:pt x="161" y="11"/>
                  </a:cubicBezTo>
                  <a:cubicBezTo>
                    <a:pt x="161" y="11"/>
                    <a:pt x="162" y="13"/>
                    <a:pt x="163" y="13"/>
                  </a:cubicBezTo>
                  <a:cubicBezTo>
                    <a:pt x="164" y="13"/>
                    <a:pt x="164" y="11"/>
                    <a:pt x="165" y="11"/>
                  </a:cubicBezTo>
                  <a:cubicBezTo>
                    <a:pt x="165" y="11"/>
                    <a:pt x="166" y="12"/>
                    <a:pt x="167" y="12"/>
                  </a:cubicBezTo>
                  <a:cubicBezTo>
                    <a:pt x="168" y="11"/>
                    <a:pt x="169" y="9"/>
                    <a:pt x="170" y="8"/>
                  </a:cubicBezTo>
                  <a:cubicBezTo>
                    <a:pt x="171" y="8"/>
                    <a:pt x="172" y="9"/>
                    <a:pt x="173" y="10"/>
                  </a:cubicBezTo>
                  <a:cubicBezTo>
                    <a:pt x="173" y="10"/>
                    <a:pt x="171" y="11"/>
                    <a:pt x="171" y="12"/>
                  </a:cubicBezTo>
                  <a:cubicBezTo>
                    <a:pt x="170" y="12"/>
                    <a:pt x="169" y="13"/>
                    <a:pt x="169" y="14"/>
                  </a:cubicBezTo>
                  <a:cubicBezTo>
                    <a:pt x="169" y="15"/>
                    <a:pt x="167" y="16"/>
                    <a:pt x="167" y="16"/>
                  </a:cubicBezTo>
                  <a:cubicBezTo>
                    <a:pt x="168" y="17"/>
                    <a:pt x="170" y="17"/>
                    <a:pt x="170" y="18"/>
                  </a:cubicBezTo>
                  <a:cubicBezTo>
                    <a:pt x="170" y="18"/>
                    <a:pt x="168" y="20"/>
                    <a:pt x="168" y="20"/>
                  </a:cubicBezTo>
                  <a:cubicBezTo>
                    <a:pt x="168" y="20"/>
                    <a:pt x="170" y="22"/>
                    <a:pt x="170" y="22"/>
                  </a:cubicBezTo>
                  <a:cubicBezTo>
                    <a:pt x="171" y="22"/>
                    <a:pt x="171" y="20"/>
                    <a:pt x="172" y="20"/>
                  </a:cubicBezTo>
                  <a:cubicBezTo>
                    <a:pt x="173" y="20"/>
                    <a:pt x="173" y="21"/>
                    <a:pt x="174" y="21"/>
                  </a:cubicBezTo>
                  <a:cubicBezTo>
                    <a:pt x="174" y="21"/>
                    <a:pt x="176" y="20"/>
                    <a:pt x="176" y="19"/>
                  </a:cubicBezTo>
                  <a:cubicBezTo>
                    <a:pt x="176" y="19"/>
                    <a:pt x="174" y="18"/>
                    <a:pt x="174" y="17"/>
                  </a:cubicBezTo>
                  <a:cubicBezTo>
                    <a:pt x="174" y="17"/>
                    <a:pt x="175" y="16"/>
                    <a:pt x="175" y="15"/>
                  </a:cubicBezTo>
                  <a:cubicBezTo>
                    <a:pt x="176" y="14"/>
                    <a:pt x="176" y="14"/>
                    <a:pt x="177" y="13"/>
                  </a:cubicBezTo>
                  <a:cubicBezTo>
                    <a:pt x="178" y="12"/>
                    <a:pt x="178" y="11"/>
                    <a:pt x="179" y="11"/>
                  </a:cubicBezTo>
                  <a:cubicBezTo>
                    <a:pt x="179" y="10"/>
                    <a:pt x="180" y="9"/>
                    <a:pt x="180" y="8"/>
                  </a:cubicBezTo>
                  <a:cubicBezTo>
                    <a:pt x="181" y="8"/>
                    <a:pt x="182" y="6"/>
                    <a:pt x="182" y="6"/>
                  </a:cubicBezTo>
                  <a:cubicBezTo>
                    <a:pt x="182" y="6"/>
                    <a:pt x="184" y="8"/>
                    <a:pt x="184" y="8"/>
                  </a:cubicBezTo>
                  <a:cubicBezTo>
                    <a:pt x="184" y="8"/>
                    <a:pt x="183" y="10"/>
                    <a:pt x="183" y="10"/>
                  </a:cubicBezTo>
                  <a:cubicBezTo>
                    <a:pt x="183" y="10"/>
                    <a:pt x="181" y="12"/>
                    <a:pt x="181" y="12"/>
                  </a:cubicBezTo>
                  <a:cubicBezTo>
                    <a:pt x="182" y="13"/>
                    <a:pt x="183" y="14"/>
                    <a:pt x="183" y="14"/>
                  </a:cubicBezTo>
                  <a:cubicBezTo>
                    <a:pt x="184" y="14"/>
                    <a:pt x="185" y="12"/>
                    <a:pt x="185" y="12"/>
                  </a:cubicBezTo>
                  <a:cubicBezTo>
                    <a:pt x="186" y="12"/>
                    <a:pt x="187" y="13"/>
                    <a:pt x="187" y="14"/>
                  </a:cubicBezTo>
                  <a:cubicBezTo>
                    <a:pt x="188" y="14"/>
                    <a:pt x="189" y="15"/>
                    <a:pt x="189" y="15"/>
                  </a:cubicBezTo>
                  <a:cubicBezTo>
                    <a:pt x="190" y="15"/>
                    <a:pt x="190" y="13"/>
                    <a:pt x="191" y="13"/>
                  </a:cubicBezTo>
                  <a:cubicBezTo>
                    <a:pt x="192" y="13"/>
                    <a:pt x="193" y="15"/>
                    <a:pt x="193" y="15"/>
                  </a:cubicBezTo>
                  <a:cubicBezTo>
                    <a:pt x="194" y="15"/>
                    <a:pt x="195" y="12"/>
                    <a:pt x="195" y="13"/>
                  </a:cubicBezTo>
                  <a:cubicBezTo>
                    <a:pt x="196" y="13"/>
                    <a:pt x="197" y="14"/>
                    <a:pt x="197" y="14"/>
                  </a:cubicBezTo>
                  <a:cubicBezTo>
                    <a:pt x="198" y="15"/>
                    <a:pt x="199" y="15"/>
                    <a:pt x="199" y="16"/>
                  </a:cubicBezTo>
                  <a:cubicBezTo>
                    <a:pt x="200" y="16"/>
                    <a:pt x="201" y="18"/>
                    <a:pt x="202" y="18"/>
                  </a:cubicBezTo>
                  <a:cubicBezTo>
                    <a:pt x="202" y="18"/>
                    <a:pt x="203" y="15"/>
                    <a:pt x="203" y="15"/>
                  </a:cubicBezTo>
                  <a:cubicBezTo>
                    <a:pt x="204" y="16"/>
                    <a:pt x="206" y="17"/>
                    <a:pt x="206" y="17"/>
                  </a:cubicBezTo>
                  <a:cubicBezTo>
                    <a:pt x="206" y="18"/>
                    <a:pt x="204" y="19"/>
                    <a:pt x="204" y="19"/>
                  </a:cubicBezTo>
                  <a:cubicBezTo>
                    <a:pt x="204" y="20"/>
                    <a:pt x="206" y="21"/>
                    <a:pt x="206" y="21"/>
                  </a:cubicBezTo>
                  <a:cubicBezTo>
                    <a:pt x="206" y="22"/>
                    <a:pt x="205" y="23"/>
                    <a:pt x="204" y="23"/>
                  </a:cubicBezTo>
                  <a:cubicBezTo>
                    <a:pt x="204" y="24"/>
                    <a:pt x="203" y="25"/>
                    <a:pt x="203" y="26"/>
                  </a:cubicBezTo>
                  <a:cubicBezTo>
                    <a:pt x="203" y="26"/>
                    <a:pt x="205" y="27"/>
                    <a:pt x="205" y="27"/>
                  </a:cubicBezTo>
                  <a:cubicBezTo>
                    <a:pt x="206" y="26"/>
                    <a:pt x="207" y="24"/>
                    <a:pt x="208" y="23"/>
                  </a:cubicBezTo>
                  <a:cubicBezTo>
                    <a:pt x="209" y="22"/>
                    <a:pt x="210" y="21"/>
                    <a:pt x="210" y="21"/>
                  </a:cubicBezTo>
                  <a:cubicBezTo>
                    <a:pt x="210" y="20"/>
                    <a:pt x="208" y="19"/>
                    <a:pt x="208" y="19"/>
                  </a:cubicBezTo>
                  <a:cubicBezTo>
                    <a:pt x="208" y="18"/>
                    <a:pt x="209" y="17"/>
                    <a:pt x="210" y="17"/>
                  </a:cubicBezTo>
                  <a:cubicBezTo>
                    <a:pt x="210" y="16"/>
                    <a:pt x="211" y="14"/>
                    <a:pt x="211" y="14"/>
                  </a:cubicBezTo>
                  <a:cubicBezTo>
                    <a:pt x="212" y="14"/>
                    <a:pt x="213" y="16"/>
                    <a:pt x="214" y="16"/>
                  </a:cubicBezTo>
                  <a:cubicBezTo>
                    <a:pt x="212" y="18"/>
                    <a:pt x="211" y="19"/>
                    <a:pt x="210" y="21"/>
                  </a:cubicBezTo>
                  <a:cubicBezTo>
                    <a:pt x="210" y="21"/>
                    <a:pt x="212" y="22"/>
                    <a:pt x="212" y="22"/>
                  </a:cubicBezTo>
                  <a:cubicBezTo>
                    <a:pt x="212" y="23"/>
                    <a:pt x="211" y="24"/>
                    <a:pt x="211" y="24"/>
                  </a:cubicBezTo>
                  <a:cubicBezTo>
                    <a:pt x="210" y="25"/>
                    <a:pt x="209" y="26"/>
                    <a:pt x="209" y="27"/>
                  </a:cubicBezTo>
                  <a:cubicBezTo>
                    <a:pt x="208" y="27"/>
                    <a:pt x="207" y="28"/>
                    <a:pt x="207" y="29"/>
                  </a:cubicBezTo>
                  <a:cubicBezTo>
                    <a:pt x="207" y="29"/>
                    <a:pt x="209" y="30"/>
                    <a:pt x="209" y="31"/>
                  </a:cubicBezTo>
                  <a:cubicBezTo>
                    <a:pt x="210" y="30"/>
                    <a:pt x="211" y="29"/>
                    <a:pt x="211" y="28"/>
                  </a:cubicBezTo>
                  <a:cubicBezTo>
                    <a:pt x="212" y="28"/>
                    <a:pt x="213" y="27"/>
                    <a:pt x="213" y="26"/>
                  </a:cubicBezTo>
                  <a:cubicBezTo>
                    <a:pt x="213" y="26"/>
                    <a:pt x="215" y="24"/>
                    <a:pt x="215" y="24"/>
                  </a:cubicBezTo>
                  <a:cubicBezTo>
                    <a:pt x="215" y="24"/>
                    <a:pt x="212" y="22"/>
                    <a:pt x="212" y="22"/>
                  </a:cubicBezTo>
                  <a:cubicBezTo>
                    <a:pt x="213" y="22"/>
                    <a:pt x="214" y="20"/>
                    <a:pt x="214" y="20"/>
                  </a:cubicBezTo>
                  <a:cubicBezTo>
                    <a:pt x="214" y="20"/>
                    <a:pt x="216" y="21"/>
                    <a:pt x="216" y="22"/>
                  </a:cubicBezTo>
                  <a:cubicBezTo>
                    <a:pt x="217" y="22"/>
                    <a:pt x="218" y="23"/>
                    <a:pt x="218" y="23"/>
                  </a:cubicBezTo>
                  <a:cubicBezTo>
                    <a:pt x="219" y="23"/>
                    <a:pt x="220" y="21"/>
                    <a:pt x="220" y="21"/>
                  </a:cubicBezTo>
                  <a:cubicBezTo>
                    <a:pt x="220" y="21"/>
                    <a:pt x="222" y="19"/>
                    <a:pt x="222" y="19"/>
                  </a:cubicBezTo>
                  <a:cubicBezTo>
                    <a:pt x="222" y="19"/>
                    <a:pt x="224" y="21"/>
                    <a:pt x="224" y="21"/>
                  </a:cubicBezTo>
                  <a:cubicBezTo>
                    <a:pt x="224" y="20"/>
                    <a:pt x="226" y="19"/>
                    <a:pt x="226" y="18"/>
                  </a:cubicBezTo>
                  <a:cubicBezTo>
                    <a:pt x="226" y="18"/>
                    <a:pt x="224" y="17"/>
                    <a:pt x="224" y="17"/>
                  </a:cubicBezTo>
                  <a:cubicBezTo>
                    <a:pt x="224" y="16"/>
                    <a:pt x="225" y="15"/>
                    <a:pt x="225" y="14"/>
                  </a:cubicBezTo>
                  <a:cubicBezTo>
                    <a:pt x="226" y="14"/>
                    <a:pt x="227" y="12"/>
                    <a:pt x="227" y="12"/>
                  </a:cubicBezTo>
                  <a:cubicBezTo>
                    <a:pt x="227" y="12"/>
                    <a:pt x="229" y="14"/>
                    <a:pt x="229" y="14"/>
                  </a:cubicBezTo>
                  <a:cubicBezTo>
                    <a:pt x="230" y="14"/>
                    <a:pt x="231" y="15"/>
                    <a:pt x="231" y="16"/>
                  </a:cubicBezTo>
                  <a:cubicBezTo>
                    <a:pt x="232" y="16"/>
                    <a:pt x="233" y="17"/>
                    <a:pt x="234" y="17"/>
                  </a:cubicBezTo>
                  <a:cubicBezTo>
                    <a:pt x="234" y="17"/>
                    <a:pt x="235" y="15"/>
                    <a:pt x="235" y="15"/>
                  </a:cubicBezTo>
                  <a:cubicBezTo>
                    <a:pt x="236" y="15"/>
                    <a:pt x="237" y="16"/>
                    <a:pt x="238" y="17"/>
                  </a:cubicBezTo>
                  <a:cubicBezTo>
                    <a:pt x="238" y="17"/>
                    <a:pt x="240" y="19"/>
                    <a:pt x="240" y="19"/>
                  </a:cubicBezTo>
                  <a:cubicBezTo>
                    <a:pt x="240" y="18"/>
                    <a:pt x="241" y="17"/>
                    <a:pt x="242" y="16"/>
                  </a:cubicBezTo>
                  <a:cubicBezTo>
                    <a:pt x="242" y="16"/>
                    <a:pt x="243" y="14"/>
                    <a:pt x="243" y="14"/>
                  </a:cubicBezTo>
                  <a:cubicBezTo>
                    <a:pt x="243" y="14"/>
                    <a:pt x="241" y="12"/>
                    <a:pt x="241" y="12"/>
                  </a:cubicBezTo>
                  <a:cubicBezTo>
                    <a:pt x="241" y="12"/>
                    <a:pt x="242" y="10"/>
                    <a:pt x="243" y="10"/>
                  </a:cubicBezTo>
                  <a:cubicBezTo>
                    <a:pt x="243" y="10"/>
                    <a:pt x="245" y="12"/>
                    <a:pt x="245" y="12"/>
                  </a:cubicBezTo>
                  <a:cubicBezTo>
                    <a:pt x="245" y="12"/>
                    <a:pt x="247" y="13"/>
                    <a:pt x="247" y="14"/>
                  </a:cubicBezTo>
                  <a:cubicBezTo>
                    <a:pt x="247" y="14"/>
                    <a:pt x="246" y="15"/>
                    <a:pt x="246" y="16"/>
                  </a:cubicBezTo>
                  <a:cubicBezTo>
                    <a:pt x="245" y="16"/>
                    <a:pt x="244" y="17"/>
                    <a:pt x="244" y="18"/>
                  </a:cubicBezTo>
                  <a:cubicBezTo>
                    <a:pt x="244" y="18"/>
                    <a:pt x="246" y="19"/>
                    <a:pt x="246" y="20"/>
                  </a:cubicBezTo>
                  <a:cubicBezTo>
                    <a:pt x="247" y="19"/>
                    <a:pt x="247" y="18"/>
                    <a:pt x="248" y="17"/>
                  </a:cubicBezTo>
                  <a:cubicBezTo>
                    <a:pt x="248" y="17"/>
                    <a:pt x="249" y="15"/>
                    <a:pt x="249" y="15"/>
                  </a:cubicBezTo>
                  <a:cubicBezTo>
                    <a:pt x="250" y="15"/>
                    <a:pt x="252" y="17"/>
                    <a:pt x="252" y="17"/>
                  </a:cubicBezTo>
                  <a:cubicBezTo>
                    <a:pt x="252" y="17"/>
                    <a:pt x="253" y="15"/>
                    <a:pt x="253" y="15"/>
                  </a:cubicBezTo>
                  <a:cubicBezTo>
                    <a:pt x="253" y="14"/>
                    <a:pt x="251" y="14"/>
                    <a:pt x="251" y="13"/>
                  </a:cubicBezTo>
                  <a:cubicBezTo>
                    <a:pt x="251" y="12"/>
                    <a:pt x="253" y="11"/>
                    <a:pt x="253" y="11"/>
                  </a:cubicBezTo>
                  <a:cubicBezTo>
                    <a:pt x="253" y="10"/>
                    <a:pt x="254" y="9"/>
                    <a:pt x="255" y="9"/>
                  </a:cubicBezTo>
                  <a:cubicBezTo>
                    <a:pt x="255" y="8"/>
                    <a:pt x="256" y="10"/>
                    <a:pt x="257" y="10"/>
                  </a:cubicBezTo>
                  <a:cubicBezTo>
                    <a:pt x="258" y="10"/>
                    <a:pt x="258" y="8"/>
                    <a:pt x="258" y="8"/>
                  </a:cubicBezTo>
                  <a:cubicBezTo>
                    <a:pt x="259" y="8"/>
                    <a:pt x="260" y="10"/>
                    <a:pt x="261" y="10"/>
                  </a:cubicBezTo>
                  <a:cubicBezTo>
                    <a:pt x="261" y="10"/>
                    <a:pt x="259" y="11"/>
                    <a:pt x="259" y="12"/>
                  </a:cubicBezTo>
                  <a:cubicBezTo>
                    <a:pt x="259" y="12"/>
                    <a:pt x="261" y="13"/>
                    <a:pt x="261" y="14"/>
                  </a:cubicBezTo>
                  <a:cubicBezTo>
                    <a:pt x="261" y="14"/>
                    <a:pt x="260" y="15"/>
                    <a:pt x="260" y="16"/>
                  </a:cubicBezTo>
                  <a:cubicBezTo>
                    <a:pt x="259" y="17"/>
                    <a:pt x="258" y="18"/>
                    <a:pt x="258" y="18"/>
                  </a:cubicBezTo>
                  <a:cubicBezTo>
                    <a:pt x="258" y="18"/>
                    <a:pt x="256" y="16"/>
                    <a:pt x="256" y="16"/>
                  </a:cubicBezTo>
                  <a:cubicBezTo>
                    <a:pt x="255" y="16"/>
                    <a:pt x="255" y="19"/>
                    <a:pt x="254" y="19"/>
                  </a:cubicBezTo>
                  <a:cubicBezTo>
                    <a:pt x="253" y="19"/>
                    <a:pt x="252" y="17"/>
                    <a:pt x="252" y="17"/>
                  </a:cubicBezTo>
                  <a:cubicBezTo>
                    <a:pt x="251" y="17"/>
                    <a:pt x="251" y="19"/>
                    <a:pt x="250" y="19"/>
                  </a:cubicBezTo>
                  <a:cubicBezTo>
                    <a:pt x="251" y="20"/>
                    <a:pt x="253" y="21"/>
                    <a:pt x="254" y="23"/>
                  </a:cubicBezTo>
                  <a:cubicBezTo>
                    <a:pt x="255" y="23"/>
                    <a:pt x="256" y="24"/>
                    <a:pt x="257" y="24"/>
                  </a:cubicBezTo>
                  <a:cubicBezTo>
                    <a:pt x="257" y="24"/>
                    <a:pt x="258" y="22"/>
                    <a:pt x="258" y="22"/>
                  </a:cubicBezTo>
                  <a:cubicBezTo>
                    <a:pt x="259" y="22"/>
                    <a:pt x="260" y="24"/>
                    <a:pt x="261" y="24"/>
                  </a:cubicBezTo>
                  <a:cubicBezTo>
                    <a:pt x="261" y="24"/>
                    <a:pt x="263" y="26"/>
                    <a:pt x="263" y="25"/>
                  </a:cubicBezTo>
                  <a:cubicBezTo>
                    <a:pt x="263" y="25"/>
                    <a:pt x="265" y="23"/>
                    <a:pt x="265" y="23"/>
                  </a:cubicBezTo>
                  <a:cubicBezTo>
                    <a:pt x="264" y="23"/>
                    <a:pt x="262" y="22"/>
                    <a:pt x="262" y="22"/>
                  </a:cubicBezTo>
                  <a:cubicBezTo>
                    <a:pt x="262" y="21"/>
                    <a:pt x="264" y="20"/>
                    <a:pt x="264" y="19"/>
                  </a:cubicBezTo>
                  <a:cubicBezTo>
                    <a:pt x="264" y="19"/>
                    <a:pt x="265" y="18"/>
                    <a:pt x="266" y="17"/>
                  </a:cubicBezTo>
                  <a:cubicBezTo>
                    <a:pt x="266" y="16"/>
                    <a:pt x="267" y="15"/>
                    <a:pt x="267" y="15"/>
                  </a:cubicBezTo>
                  <a:cubicBezTo>
                    <a:pt x="268" y="15"/>
                    <a:pt x="269" y="17"/>
                    <a:pt x="270" y="17"/>
                  </a:cubicBezTo>
                  <a:cubicBezTo>
                    <a:pt x="270" y="16"/>
                    <a:pt x="271" y="14"/>
                    <a:pt x="271" y="14"/>
                  </a:cubicBezTo>
                  <a:cubicBezTo>
                    <a:pt x="272" y="14"/>
                    <a:pt x="273" y="16"/>
                    <a:pt x="274" y="16"/>
                  </a:cubicBezTo>
                  <a:cubicBezTo>
                    <a:pt x="274" y="16"/>
                    <a:pt x="275" y="14"/>
                    <a:pt x="275" y="14"/>
                  </a:cubicBezTo>
                  <a:cubicBezTo>
                    <a:pt x="275" y="14"/>
                    <a:pt x="273" y="12"/>
                    <a:pt x="273" y="12"/>
                  </a:cubicBezTo>
                  <a:cubicBezTo>
                    <a:pt x="273" y="12"/>
                    <a:pt x="274" y="10"/>
                    <a:pt x="275" y="10"/>
                  </a:cubicBezTo>
                  <a:cubicBezTo>
                    <a:pt x="275" y="10"/>
                    <a:pt x="276" y="12"/>
                    <a:pt x="277" y="12"/>
                  </a:cubicBezTo>
                  <a:cubicBezTo>
                    <a:pt x="278" y="11"/>
                    <a:pt x="278" y="10"/>
                    <a:pt x="279" y="9"/>
                  </a:cubicBezTo>
                  <a:cubicBezTo>
                    <a:pt x="279" y="9"/>
                    <a:pt x="280" y="11"/>
                    <a:pt x="281" y="11"/>
                  </a:cubicBezTo>
                  <a:cubicBezTo>
                    <a:pt x="281" y="11"/>
                    <a:pt x="282" y="9"/>
                    <a:pt x="283" y="9"/>
                  </a:cubicBezTo>
                  <a:cubicBezTo>
                    <a:pt x="283" y="8"/>
                    <a:pt x="284" y="7"/>
                    <a:pt x="284" y="7"/>
                  </a:cubicBezTo>
                  <a:cubicBezTo>
                    <a:pt x="285" y="7"/>
                    <a:pt x="286" y="8"/>
                    <a:pt x="287" y="8"/>
                  </a:cubicBezTo>
                  <a:cubicBezTo>
                    <a:pt x="287" y="9"/>
                    <a:pt x="285" y="10"/>
                    <a:pt x="285" y="10"/>
                  </a:cubicBezTo>
                  <a:cubicBezTo>
                    <a:pt x="284" y="11"/>
                    <a:pt x="284" y="12"/>
                    <a:pt x="283" y="13"/>
                  </a:cubicBezTo>
                  <a:cubicBezTo>
                    <a:pt x="283" y="13"/>
                    <a:pt x="281" y="11"/>
                    <a:pt x="281" y="11"/>
                  </a:cubicBezTo>
                  <a:cubicBezTo>
                    <a:pt x="281" y="11"/>
                    <a:pt x="280" y="13"/>
                    <a:pt x="279" y="13"/>
                  </a:cubicBezTo>
                  <a:cubicBezTo>
                    <a:pt x="279" y="14"/>
                    <a:pt x="278" y="15"/>
                    <a:pt x="278" y="15"/>
                  </a:cubicBezTo>
                  <a:cubicBezTo>
                    <a:pt x="278" y="16"/>
                    <a:pt x="280" y="17"/>
                    <a:pt x="280" y="17"/>
                  </a:cubicBezTo>
                  <a:cubicBezTo>
                    <a:pt x="280" y="17"/>
                    <a:pt x="278" y="19"/>
                    <a:pt x="278" y="19"/>
                  </a:cubicBezTo>
                  <a:cubicBezTo>
                    <a:pt x="279" y="20"/>
                    <a:pt x="280" y="21"/>
                    <a:pt x="280" y="21"/>
                  </a:cubicBezTo>
                  <a:cubicBezTo>
                    <a:pt x="281" y="21"/>
                    <a:pt x="281" y="19"/>
                    <a:pt x="282" y="19"/>
                  </a:cubicBezTo>
                  <a:cubicBezTo>
                    <a:pt x="283" y="19"/>
                    <a:pt x="284" y="21"/>
                    <a:pt x="284" y="21"/>
                  </a:cubicBezTo>
                  <a:cubicBezTo>
                    <a:pt x="285" y="20"/>
                    <a:pt x="285" y="19"/>
                    <a:pt x="286" y="18"/>
                  </a:cubicBezTo>
                  <a:cubicBezTo>
                    <a:pt x="287" y="18"/>
                    <a:pt x="287" y="16"/>
                    <a:pt x="288" y="16"/>
                  </a:cubicBezTo>
                  <a:cubicBezTo>
                    <a:pt x="288" y="16"/>
                    <a:pt x="289" y="18"/>
                    <a:pt x="290" y="18"/>
                  </a:cubicBezTo>
                  <a:cubicBezTo>
                    <a:pt x="291" y="18"/>
                    <a:pt x="291" y="16"/>
                    <a:pt x="292" y="16"/>
                  </a:cubicBezTo>
                  <a:cubicBezTo>
                    <a:pt x="292" y="16"/>
                    <a:pt x="294" y="17"/>
                    <a:pt x="294" y="17"/>
                  </a:cubicBezTo>
                  <a:cubicBezTo>
                    <a:pt x="294" y="18"/>
                    <a:pt x="292" y="19"/>
                    <a:pt x="292" y="20"/>
                  </a:cubicBezTo>
                  <a:cubicBezTo>
                    <a:pt x="292" y="20"/>
                    <a:pt x="294" y="21"/>
                    <a:pt x="294" y="21"/>
                  </a:cubicBezTo>
                  <a:cubicBezTo>
                    <a:pt x="295" y="21"/>
                    <a:pt x="295" y="19"/>
                    <a:pt x="296" y="19"/>
                  </a:cubicBezTo>
                  <a:cubicBezTo>
                    <a:pt x="296" y="19"/>
                    <a:pt x="298" y="21"/>
                    <a:pt x="298" y="21"/>
                  </a:cubicBezTo>
                  <a:cubicBezTo>
                    <a:pt x="299" y="20"/>
                    <a:pt x="300" y="19"/>
                    <a:pt x="300" y="18"/>
                  </a:cubicBezTo>
                  <a:cubicBezTo>
                    <a:pt x="301" y="18"/>
                    <a:pt x="301" y="17"/>
                    <a:pt x="302" y="16"/>
                  </a:cubicBezTo>
                  <a:cubicBezTo>
                    <a:pt x="302" y="15"/>
                    <a:pt x="303" y="15"/>
                    <a:pt x="303" y="14"/>
                  </a:cubicBezTo>
                  <a:cubicBezTo>
                    <a:pt x="304" y="14"/>
                    <a:pt x="305" y="12"/>
                    <a:pt x="305" y="12"/>
                  </a:cubicBezTo>
                  <a:cubicBezTo>
                    <a:pt x="305" y="12"/>
                    <a:pt x="307" y="13"/>
                    <a:pt x="307" y="13"/>
                  </a:cubicBezTo>
                  <a:cubicBezTo>
                    <a:pt x="307" y="14"/>
                    <a:pt x="306" y="15"/>
                    <a:pt x="306" y="16"/>
                  </a:cubicBezTo>
                  <a:cubicBezTo>
                    <a:pt x="306" y="16"/>
                    <a:pt x="308" y="17"/>
                    <a:pt x="308" y="17"/>
                  </a:cubicBezTo>
                  <a:cubicBezTo>
                    <a:pt x="308" y="18"/>
                    <a:pt x="306" y="20"/>
                    <a:pt x="306" y="20"/>
                  </a:cubicBezTo>
                  <a:cubicBezTo>
                    <a:pt x="307" y="20"/>
                    <a:pt x="308" y="21"/>
                    <a:pt x="308" y="21"/>
                  </a:cubicBezTo>
                  <a:cubicBezTo>
                    <a:pt x="309" y="21"/>
                    <a:pt x="310" y="19"/>
                    <a:pt x="310" y="19"/>
                  </a:cubicBezTo>
                  <a:cubicBezTo>
                    <a:pt x="311" y="19"/>
                    <a:pt x="311" y="18"/>
                    <a:pt x="312" y="17"/>
                  </a:cubicBezTo>
                  <a:cubicBezTo>
                    <a:pt x="312" y="17"/>
                    <a:pt x="313" y="15"/>
                    <a:pt x="313" y="15"/>
                  </a:cubicBezTo>
                  <a:cubicBezTo>
                    <a:pt x="314" y="15"/>
                    <a:pt x="315" y="16"/>
                    <a:pt x="316" y="16"/>
                  </a:cubicBezTo>
                  <a:cubicBezTo>
                    <a:pt x="316" y="17"/>
                    <a:pt x="318" y="18"/>
                    <a:pt x="318" y="18"/>
                  </a:cubicBezTo>
                  <a:cubicBezTo>
                    <a:pt x="318" y="18"/>
                    <a:pt x="316" y="20"/>
                    <a:pt x="316" y="20"/>
                  </a:cubicBezTo>
                  <a:cubicBezTo>
                    <a:pt x="316" y="20"/>
                    <a:pt x="314" y="22"/>
                    <a:pt x="315" y="23"/>
                  </a:cubicBezTo>
                  <a:cubicBezTo>
                    <a:pt x="315" y="23"/>
                    <a:pt x="316" y="24"/>
                    <a:pt x="317" y="24"/>
                  </a:cubicBezTo>
                  <a:cubicBezTo>
                    <a:pt x="317" y="23"/>
                    <a:pt x="318" y="23"/>
                    <a:pt x="318" y="22"/>
                  </a:cubicBezTo>
                  <a:cubicBezTo>
                    <a:pt x="319" y="21"/>
                    <a:pt x="320" y="20"/>
                    <a:pt x="320" y="20"/>
                  </a:cubicBezTo>
                  <a:cubicBezTo>
                    <a:pt x="320" y="19"/>
                    <a:pt x="318" y="18"/>
                    <a:pt x="318" y="18"/>
                  </a:cubicBezTo>
                  <a:cubicBezTo>
                    <a:pt x="318" y="17"/>
                    <a:pt x="320" y="16"/>
                    <a:pt x="320" y="16"/>
                  </a:cubicBezTo>
                  <a:cubicBezTo>
                    <a:pt x="320" y="15"/>
                    <a:pt x="321" y="14"/>
                    <a:pt x="321" y="14"/>
                  </a:cubicBezTo>
                  <a:cubicBezTo>
                    <a:pt x="321" y="14"/>
                    <a:pt x="324" y="15"/>
                    <a:pt x="324" y="15"/>
                  </a:cubicBezTo>
                  <a:cubicBezTo>
                    <a:pt x="324" y="16"/>
                    <a:pt x="322" y="17"/>
                    <a:pt x="322" y="18"/>
                  </a:cubicBezTo>
                  <a:cubicBezTo>
                    <a:pt x="322" y="18"/>
                    <a:pt x="324" y="19"/>
                    <a:pt x="324" y="19"/>
                  </a:cubicBezTo>
                  <a:cubicBezTo>
                    <a:pt x="324" y="20"/>
                    <a:pt x="323" y="21"/>
                    <a:pt x="322" y="21"/>
                  </a:cubicBezTo>
                  <a:cubicBezTo>
                    <a:pt x="322" y="22"/>
                    <a:pt x="321" y="24"/>
                    <a:pt x="321" y="24"/>
                  </a:cubicBezTo>
                  <a:cubicBezTo>
                    <a:pt x="321" y="24"/>
                    <a:pt x="323" y="25"/>
                    <a:pt x="323" y="25"/>
                  </a:cubicBezTo>
                  <a:cubicBezTo>
                    <a:pt x="324" y="25"/>
                    <a:pt x="324" y="23"/>
                    <a:pt x="325" y="23"/>
                  </a:cubicBezTo>
                  <a:cubicBezTo>
                    <a:pt x="325" y="23"/>
                    <a:pt x="327" y="25"/>
                    <a:pt x="327" y="25"/>
                  </a:cubicBezTo>
                  <a:cubicBezTo>
                    <a:pt x="328" y="25"/>
                    <a:pt x="328" y="26"/>
                    <a:pt x="329" y="27"/>
                  </a:cubicBezTo>
                  <a:cubicBezTo>
                    <a:pt x="329" y="26"/>
                    <a:pt x="331" y="25"/>
                    <a:pt x="331" y="24"/>
                  </a:cubicBezTo>
                  <a:cubicBezTo>
                    <a:pt x="331" y="24"/>
                    <a:pt x="329" y="23"/>
                    <a:pt x="329" y="23"/>
                  </a:cubicBezTo>
                  <a:cubicBezTo>
                    <a:pt x="329" y="22"/>
                    <a:pt x="330" y="21"/>
                    <a:pt x="330" y="20"/>
                  </a:cubicBezTo>
                  <a:cubicBezTo>
                    <a:pt x="330" y="20"/>
                    <a:pt x="328" y="19"/>
                    <a:pt x="328" y="19"/>
                  </a:cubicBezTo>
                  <a:cubicBezTo>
                    <a:pt x="328" y="18"/>
                    <a:pt x="330" y="17"/>
                    <a:pt x="330" y="16"/>
                  </a:cubicBezTo>
                  <a:cubicBezTo>
                    <a:pt x="330" y="16"/>
                    <a:pt x="331" y="15"/>
                    <a:pt x="331" y="14"/>
                  </a:cubicBezTo>
                  <a:cubicBezTo>
                    <a:pt x="331" y="14"/>
                    <a:pt x="330" y="13"/>
                    <a:pt x="329" y="13"/>
                  </a:cubicBezTo>
                  <a:cubicBezTo>
                    <a:pt x="329" y="13"/>
                    <a:pt x="331" y="10"/>
                    <a:pt x="331" y="10"/>
                  </a:cubicBezTo>
                  <a:cubicBezTo>
                    <a:pt x="331" y="10"/>
                    <a:pt x="333" y="12"/>
                    <a:pt x="333" y="12"/>
                  </a:cubicBezTo>
                  <a:cubicBezTo>
                    <a:pt x="333" y="12"/>
                    <a:pt x="335" y="10"/>
                    <a:pt x="335" y="10"/>
                  </a:cubicBezTo>
                  <a:cubicBezTo>
                    <a:pt x="335" y="10"/>
                    <a:pt x="337" y="11"/>
                    <a:pt x="337" y="11"/>
                  </a:cubicBezTo>
                  <a:cubicBezTo>
                    <a:pt x="337" y="12"/>
                    <a:pt x="335" y="14"/>
                    <a:pt x="335" y="14"/>
                  </a:cubicBezTo>
                  <a:cubicBezTo>
                    <a:pt x="336" y="14"/>
                    <a:pt x="337" y="15"/>
                    <a:pt x="338" y="15"/>
                  </a:cubicBezTo>
                  <a:cubicBezTo>
                    <a:pt x="338" y="15"/>
                    <a:pt x="339" y="13"/>
                    <a:pt x="339" y="13"/>
                  </a:cubicBezTo>
                  <a:cubicBezTo>
                    <a:pt x="340" y="13"/>
                    <a:pt x="341" y="14"/>
                    <a:pt x="342" y="15"/>
                  </a:cubicBezTo>
                  <a:cubicBezTo>
                    <a:pt x="342" y="15"/>
                    <a:pt x="343" y="17"/>
                    <a:pt x="344" y="17"/>
                  </a:cubicBezTo>
                  <a:cubicBezTo>
                    <a:pt x="344" y="17"/>
                    <a:pt x="345" y="18"/>
                    <a:pt x="346" y="18"/>
                  </a:cubicBezTo>
                  <a:cubicBezTo>
                    <a:pt x="346" y="18"/>
                    <a:pt x="347" y="16"/>
                    <a:pt x="348" y="16"/>
                  </a:cubicBezTo>
                  <a:cubicBezTo>
                    <a:pt x="348" y="15"/>
                    <a:pt x="349" y="14"/>
                    <a:pt x="349" y="14"/>
                  </a:cubicBezTo>
                  <a:cubicBezTo>
                    <a:pt x="350" y="14"/>
                    <a:pt x="351" y="12"/>
                    <a:pt x="351" y="12"/>
                  </a:cubicBezTo>
                  <a:cubicBezTo>
                    <a:pt x="352" y="12"/>
                    <a:pt x="353" y="13"/>
                    <a:pt x="353" y="13"/>
                  </a:cubicBezTo>
                  <a:cubicBezTo>
                    <a:pt x="354" y="13"/>
                    <a:pt x="354" y="11"/>
                    <a:pt x="355" y="11"/>
                  </a:cubicBezTo>
                  <a:cubicBezTo>
                    <a:pt x="355" y="12"/>
                    <a:pt x="357" y="12"/>
                    <a:pt x="357" y="13"/>
                  </a:cubicBezTo>
                  <a:cubicBezTo>
                    <a:pt x="357" y="13"/>
                    <a:pt x="355" y="14"/>
                    <a:pt x="356" y="15"/>
                  </a:cubicBezTo>
                  <a:cubicBezTo>
                    <a:pt x="356" y="16"/>
                    <a:pt x="358" y="16"/>
                    <a:pt x="358" y="17"/>
                  </a:cubicBezTo>
                  <a:cubicBezTo>
                    <a:pt x="358" y="17"/>
                    <a:pt x="356" y="18"/>
                    <a:pt x="356" y="19"/>
                  </a:cubicBezTo>
                  <a:cubicBezTo>
                    <a:pt x="356" y="20"/>
                    <a:pt x="358" y="20"/>
                    <a:pt x="358" y="21"/>
                  </a:cubicBezTo>
                  <a:cubicBezTo>
                    <a:pt x="359" y="20"/>
                    <a:pt x="360" y="19"/>
                    <a:pt x="360" y="18"/>
                  </a:cubicBezTo>
                  <a:cubicBezTo>
                    <a:pt x="360" y="18"/>
                    <a:pt x="362" y="16"/>
                    <a:pt x="362" y="16"/>
                  </a:cubicBezTo>
                  <a:cubicBezTo>
                    <a:pt x="362" y="16"/>
                    <a:pt x="360" y="14"/>
                    <a:pt x="360" y="14"/>
                  </a:cubicBezTo>
                  <a:cubicBezTo>
                    <a:pt x="360" y="14"/>
                    <a:pt x="361" y="12"/>
                    <a:pt x="361" y="12"/>
                  </a:cubicBezTo>
                  <a:cubicBezTo>
                    <a:pt x="361" y="12"/>
                    <a:pt x="363" y="14"/>
                    <a:pt x="363" y="14"/>
                  </a:cubicBezTo>
                  <a:cubicBezTo>
                    <a:pt x="363" y="14"/>
                    <a:pt x="362" y="16"/>
                    <a:pt x="362" y="16"/>
                  </a:cubicBezTo>
                  <a:cubicBezTo>
                    <a:pt x="362" y="16"/>
                    <a:pt x="364" y="18"/>
                    <a:pt x="364" y="18"/>
                  </a:cubicBezTo>
                  <a:cubicBezTo>
                    <a:pt x="365" y="18"/>
                    <a:pt x="365" y="16"/>
                    <a:pt x="366" y="16"/>
                  </a:cubicBezTo>
                  <a:cubicBezTo>
                    <a:pt x="366" y="16"/>
                    <a:pt x="367" y="17"/>
                    <a:pt x="368" y="17"/>
                  </a:cubicBezTo>
                  <a:cubicBezTo>
                    <a:pt x="369" y="17"/>
                    <a:pt x="369" y="15"/>
                    <a:pt x="370" y="15"/>
                  </a:cubicBezTo>
                  <a:cubicBezTo>
                    <a:pt x="370" y="15"/>
                    <a:pt x="371" y="17"/>
                    <a:pt x="372" y="17"/>
                  </a:cubicBezTo>
                  <a:cubicBezTo>
                    <a:pt x="372" y="17"/>
                    <a:pt x="373" y="15"/>
                    <a:pt x="374" y="15"/>
                  </a:cubicBezTo>
                  <a:cubicBezTo>
                    <a:pt x="374" y="15"/>
                    <a:pt x="375" y="16"/>
                    <a:pt x="376" y="16"/>
                  </a:cubicBezTo>
                  <a:cubicBezTo>
                    <a:pt x="376" y="16"/>
                    <a:pt x="377" y="14"/>
                    <a:pt x="378" y="14"/>
                  </a:cubicBezTo>
                  <a:cubicBezTo>
                    <a:pt x="378" y="14"/>
                    <a:pt x="379" y="12"/>
                    <a:pt x="379" y="12"/>
                  </a:cubicBezTo>
                  <a:cubicBezTo>
                    <a:pt x="380" y="12"/>
                    <a:pt x="381" y="14"/>
                    <a:pt x="381" y="14"/>
                  </a:cubicBezTo>
                  <a:cubicBezTo>
                    <a:pt x="382" y="13"/>
                    <a:pt x="383" y="12"/>
                    <a:pt x="383" y="11"/>
                  </a:cubicBezTo>
                  <a:cubicBezTo>
                    <a:pt x="384" y="11"/>
                    <a:pt x="384" y="9"/>
                    <a:pt x="385" y="9"/>
                  </a:cubicBezTo>
                  <a:cubicBezTo>
                    <a:pt x="385" y="9"/>
                    <a:pt x="387" y="11"/>
                    <a:pt x="387" y="11"/>
                  </a:cubicBezTo>
                  <a:cubicBezTo>
                    <a:pt x="387" y="12"/>
                    <a:pt x="386" y="12"/>
                    <a:pt x="385" y="13"/>
                  </a:cubicBezTo>
                  <a:cubicBezTo>
                    <a:pt x="385" y="13"/>
                    <a:pt x="384" y="15"/>
                    <a:pt x="384" y="15"/>
                  </a:cubicBezTo>
                  <a:cubicBezTo>
                    <a:pt x="384" y="15"/>
                    <a:pt x="386" y="17"/>
                    <a:pt x="386" y="17"/>
                  </a:cubicBezTo>
                  <a:cubicBezTo>
                    <a:pt x="385" y="18"/>
                    <a:pt x="385" y="18"/>
                    <a:pt x="384" y="19"/>
                  </a:cubicBezTo>
                  <a:cubicBezTo>
                    <a:pt x="384" y="20"/>
                    <a:pt x="383" y="21"/>
                    <a:pt x="383" y="21"/>
                  </a:cubicBezTo>
                  <a:cubicBezTo>
                    <a:pt x="382" y="22"/>
                    <a:pt x="381" y="20"/>
                    <a:pt x="380" y="20"/>
                  </a:cubicBezTo>
                  <a:cubicBezTo>
                    <a:pt x="380" y="20"/>
                    <a:pt x="379" y="22"/>
                    <a:pt x="379" y="22"/>
                  </a:cubicBezTo>
                  <a:cubicBezTo>
                    <a:pt x="378" y="22"/>
                    <a:pt x="377" y="20"/>
                    <a:pt x="376" y="20"/>
                  </a:cubicBezTo>
                  <a:cubicBezTo>
                    <a:pt x="376" y="20"/>
                    <a:pt x="375" y="22"/>
                    <a:pt x="375" y="22"/>
                  </a:cubicBezTo>
                  <a:cubicBezTo>
                    <a:pt x="375" y="23"/>
                    <a:pt x="377" y="24"/>
                    <a:pt x="377" y="24"/>
                  </a:cubicBezTo>
                  <a:cubicBezTo>
                    <a:pt x="377" y="25"/>
                    <a:pt x="375" y="26"/>
                    <a:pt x="375" y="26"/>
                  </a:cubicBezTo>
                  <a:cubicBezTo>
                    <a:pt x="376" y="26"/>
                    <a:pt x="377" y="28"/>
                    <a:pt x="377" y="28"/>
                  </a:cubicBezTo>
                  <a:cubicBezTo>
                    <a:pt x="378" y="28"/>
                    <a:pt x="379" y="26"/>
                    <a:pt x="379" y="26"/>
                  </a:cubicBezTo>
                  <a:cubicBezTo>
                    <a:pt x="380" y="26"/>
                    <a:pt x="381" y="28"/>
                    <a:pt x="381" y="28"/>
                  </a:cubicBezTo>
                  <a:cubicBezTo>
                    <a:pt x="382" y="28"/>
                    <a:pt x="382" y="25"/>
                    <a:pt x="383" y="25"/>
                  </a:cubicBezTo>
                  <a:cubicBezTo>
                    <a:pt x="384" y="25"/>
                    <a:pt x="385" y="27"/>
                    <a:pt x="385" y="27"/>
                  </a:cubicBezTo>
                  <a:cubicBezTo>
                    <a:pt x="385" y="26"/>
                    <a:pt x="387" y="25"/>
                    <a:pt x="387" y="25"/>
                  </a:cubicBezTo>
                  <a:cubicBezTo>
                    <a:pt x="387" y="24"/>
                    <a:pt x="385" y="24"/>
                    <a:pt x="385" y="23"/>
                  </a:cubicBezTo>
                  <a:cubicBezTo>
                    <a:pt x="385" y="22"/>
                    <a:pt x="386" y="22"/>
                    <a:pt x="386" y="21"/>
                  </a:cubicBezTo>
                  <a:cubicBezTo>
                    <a:pt x="387" y="20"/>
                    <a:pt x="388" y="19"/>
                    <a:pt x="388" y="19"/>
                  </a:cubicBezTo>
                  <a:cubicBezTo>
                    <a:pt x="388" y="18"/>
                    <a:pt x="386" y="17"/>
                    <a:pt x="386" y="17"/>
                  </a:cubicBezTo>
                  <a:cubicBezTo>
                    <a:pt x="386" y="17"/>
                    <a:pt x="387" y="15"/>
                    <a:pt x="388" y="15"/>
                  </a:cubicBezTo>
                  <a:cubicBezTo>
                    <a:pt x="388" y="15"/>
                    <a:pt x="390" y="17"/>
                    <a:pt x="390" y="16"/>
                  </a:cubicBezTo>
                  <a:cubicBezTo>
                    <a:pt x="390" y="16"/>
                    <a:pt x="392" y="14"/>
                    <a:pt x="392" y="14"/>
                  </a:cubicBezTo>
                  <a:cubicBezTo>
                    <a:pt x="392" y="14"/>
                    <a:pt x="389" y="12"/>
                    <a:pt x="389" y="12"/>
                  </a:cubicBezTo>
                  <a:cubicBezTo>
                    <a:pt x="390" y="12"/>
                    <a:pt x="391" y="10"/>
                    <a:pt x="391" y="10"/>
                  </a:cubicBezTo>
                  <a:cubicBezTo>
                    <a:pt x="392" y="10"/>
                    <a:pt x="393" y="12"/>
                    <a:pt x="393" y="12"/>
                  </a:cubicBezTo>
                  <a:cubicBezTo>
                    <a:pt x="393" y="13"/>
                    <a:pt x="391" y="14"/>
                    <a:pt x="392" y="14"/>
                  </a:cubicBezTo>
                  <a:cubicBezTo>
                    <a:pt x="392" y="15"/>
                    <a:pt x="394" y="15"/>
                    <a:pt x="394" y="16"/>
                  </a:cubicBezTo>
                  <a:cubicBezTo>
                    <a:pt x="394" y="17"/>
                    <a:pt x="396" y="17"/>
                    <a:pt x="396" y="18"/>
                  </a:cubicBezTo>
                  <a:cubicBezTo>
                    <a:pt x="396" y="18"/>
                    <a:pt x="395" y="19"/>
                    <a:pt x="394" y="20"/>
                  </a:cubicBezTo>
                  <a:cubicBezTo>
                    <a:pt x="394" y="20"/>
                    <a:pt x="392" y="18"/>
                    <a:pt x="392" y="18"/>
                  </a:cubicBezTo>
                  <a:cubicBezTo>
                    <a:pt x="392" y="18"/>
                    <a:pt x="391" y="20"/>
                    <a:pt x="390" y="20"/>
                  </a:cubicBezTo>
                  <a:cubicBezTo>
                    <a:pt x="390" y="21"/>
                    <a:pt x="389" y="22"/>
                    <a:pt x="389" y="23"/>
                  </a:cubicBezTo>
                  <a:cubicBezTo>
                    <a:pt x="389" y="23"/>
                    <a:pt x="390" y="24"/>
                    <a:pt x="391" y="24"/>
                  </a:cubicBezTo>
                  <a:cubicBezTo>
                    <a:pt x="391" y="24"/>
                    <a:pt x="392" y="22"/>
                    <a:pt x="393" y="22"/>
                  </a:cubicBezTo>
                  <a:cubicBezTo>
                    <a:pt x="393" y="22"/>
                    <a:pt x="394" y="24"/>
                    <a:pt x="395" y="24"/>
                  </a:cubicBezTo>
                  <a:cubicBezTo>
                    <a:pt x="395" y="24"/>
                    <a:pt x="396" y="22"/>
                    <a:pt x="397" y="22"/>
                  </a:cubicBezTo>
                  <a:cubicBezTo>
                    <a:pt x="397" y="21"/>
                    <a:pt x="398" y="23"/>
                    <a:pt x="399" y="23"/>
                  </a:cubicBezTo>
                  <a:cubicBezTo>
                    <a:pt x="399" y="23"/>
                    <a:pt x="400" y="22"/>
                    <a:pt x="400" y="21"/>
                  </a:cubicBezTo>
                  <a:cubicBezTo>
                    <a:pt x="401" y="20"/>
                    <a:pt x="402" y="20"/>
                    <a:pt x="402" y="19"/>
                  </a:cubicBezTo>
                  <a:cubicBezTo>
                    <a:pt x="402" y="19"/>
                    <a:pt x="404" y="17"/>
                    <a:pt x="404" y="17"/>
                  </a:cubicBezTo>
                  <a:cubicBezTo>
                    <a:pt x="404" y="17"/>
                    <a:pt x="406" y="18"/>
                    <a:pt x="406" y="18"/>
                  </a:cubicBezTo>
                  <a:cubicBezTo>
                    <a:pt x="406" y="19"/>
                    <a:pt x="404" y="20"/>
                    <a:pt x="404" y="20"/>
                  </a:cubicBezTo>
                  <a:cubicBezTo>
                    <a:pt x="405" y="21"/>
                    <a:pt x="407" y="22"/>
                    <a:pt x="407" y="22"/>
                  </a:cubicBezTo>
                  <a:cubicBezTo>
                    <a:pt x="407" y="23"/>
                    <a:pt x="405" y="24"/>
                    <a:pt x="405" y="24"/>
                  </a:cubicBezTo>
                  <a:cubicBezTo>
                    <a:pt x="405" y="25"/>
                    <a:pt x="407" y="26"/>
                    <a:pt x="407" y="26"/>
                  </a:cubicBezTo>
                  <a:cubicBezTo>
                    <a:pt x="408" y="26"/>
                    <a:pt x="408" y="24"/>
                    <a:pt x="409" y="24"/>
                  </a:cubicBezTo>
                  <a:cubicBezTo>
                    <a:pt x="409" y="23"/>
                    <a:pt x="407" y="23"/>
                    <a:pt x="407" y="22"/>
                  </a:cubicBezTo>
                  <a:cubicBezTo>
                    <a:pt x="407" y="22"/>
                    <a:pt x="408" y="20"/>
                    <a:pt x="408" y="20"/>
                  </a:cubicBezTo>
                  <a:cubicBezTo>
                    <a:pt x="409" y="19"/>
                    <a:pt x="410" y="18"/>
                    <a:pt x="410" y="18"/>
                  </a:cubicBezTo>
                  <a:cubicBezTo>
                    <a:pt x="410" y="17"/>
                    <a:pt x="408" y="17"/>
                    <a:pt x="408" y="16"/>
                  </a:cubicBezTo>
                  <a:cubicBezTo>
                    <a:pt x="408" y="16"/>
                    <a:pt x="409" y="14"/>
                    <a:pt x="410" y="14"/>
                  </a:cubicBezTo>
                  <a:cubicBezTo>
                    <a:pt x="410" y="14"/>
                    <a:pt x="412" y="15"/>
                    <a:pt x="412" y="15"/>
                  </a:cubicBezTo>
                  <a:cubicBezTo>
                    <a:pt x="412" y="16"/>
                    <a:pt x="410" y="17"/>
                    <a:pt x="410" y="18"/>
                  </a:cubicBezTo>
                  <a:cubicBezTo>
                    <a:pt x="410" y="18"/>
                    <a:pt x="412" y="19"/>
                    <a:pt x="412" y="19"/>
                  </a:cubicBezTo>
                  <a:cubicBezTo>
                    <a:pt x="412" y="20"/>
                    <a:pt x="410" y="21"/>
                    <a:pt x="411" y="22"/>
                  </a:cubicBezTo>
                  <a:cubicBezTo>
                    <a:pt x="411" y="22"/>
                    <a:pt x="413" y="23"/>
                    <a:pt x="413" y="23"/>
                  </a:cubicBezTo>
                  <a:cubicBezTo>
                    <a:pt x="413" y="24"/>
                    <a:pt x="415" y="25"/>
                    <a:pt x="415" y="25"/>
                  </a:cubicBezTo>
                  <a:cubicBezTo>
                    <a:pt x="415" y="25"/>
                    <a:pt x="416" y="23"/>
                    <a:pt x="417" y="23"/>
                  </a:cubicBezTo>
                  <a:cubicBezTo>
                    <a:pt x="417" y="22"/>
                    <a:pt x="418" y="21"/>
                    <a:pt x="418" y="21"/>
                  </a:cubicBezTo>
                  <a:cubicBezTo>
                    <a:pt x="419" y="20"/>
                    <a:pt x="420" y="19"/>
                    <a:pt x="420" y="18"/>
                  </a:cubicBezTo>
                  <a:cubicBezTo>
                    <a:pt x="420" y="18"/>
                    <a:pt x="421" y="16"/>
                    <a:pt x="422" y="16"/>
                  </a:cubicBezTo>
                  <a:cubicBezTo>
                    <a:pt x="422" y="16"/>
                    <a:pt x="424" y="18"/>
                    <a:pt x="424" y="18"/>
                  </a:cubicBezTo>
                  <a:cubicBezTo>
                    <a:pt x="425" y="18"/>
                    <a:pt x="425" y="16"/>
                    <a:pt x="426" y="16"/>
                  </a:cubicBezTo>
                  <a:cubicBezTo>
                    <a:pt x="426" y="16"/>
                    <a:pt x="428" y="17"/>
                    <a:pt x="428" y="17"/>
                  </a:cubicBezTo>
                  <a:cubicBezTo>
                    <a:pt x="428" y="18"/>
                    <a:pt x="426" y="19"/>
                    <a:pt x="426" y="20"/>
                  </a:cubicBezTo>
                  <a:cubicBezTo>
                    <a:pt x="426" y="20"/>
                    <a:pt x="428" y="21"/>
                    <a:pt x="429" y="21"/>
                  </a:cubicBezTo>
                  <a:cubicBezTo>
                    <a:pt x="429" y="21"/>
                    <a:pt x="430" y="23"/>
                    <a:pt x="431" y="23"/>
                  </a:cubicBezTo>
                  <a:cubicBezTo>
                    <a:pt x="431" y="22"/>
                    <a:pt x="433" y="21"/>
                    <a:pt x="433" y="21"/>
                  </a:cubicBezTo>
                  <a:cubicBezTo>
                    <a:pt x="432" y="20"/>
                    <a:pt x="430" y="20"/>
                    <a:pt x="430" y="19"/>
                  </a:cubicBezTo>
                  <a:cubicBezTo>
                    <a:pt x="430" y="18"/>
                    <a:pt x="432" y="18"/>
                    <a:pt x="432" y="17"/>
                  </a:cubicBezTo>
                  <a:cubicBezTo>
                    <a:pt x="432" y="16"/>
                    <a:pt x="430" y="16"/>
                    <a:pt x="430" y="15"/>
                  </a:cubicBezTo>
                  <a:cubicBezTo>
                    <a:pt x="430" y="15"/>
                    <a:pt x="431" y="13"/>
                    <a:pt x="431" y="13"/>
                  </a:cubicBezTo>
                  <a:cubicBezTo>
                    <a:pt x="432" y="12"/>
                    <a:pt x="433" y="11"/>
                    <a:pt x="433" y="11"/>
                  </a:cubicBezTo>
                  <a:cubicBezTo>
                    <a:pt x="435" y="12"/>
                    <a:pt x="436" y="13"/>
                    <a:pt x="438" y="14"/>
                  </a:cubicBezTo>
                  <a:cubicBezTo>
                    <a:pt x="438" y="15"/>
                    <a:pt x="436" y="16"/>
                    <a:pt x="436" y="16"/>
                  </a:cubicBezTo>
                  <a:cubicBezTo>
                    <a:pt x="436" y="17"/>
                    <a:pt x="438" y="17"/>
                    <a:pt x="438" y="18"/>
                  </a:cubicBezTo>
                  <a:cubicBezTo>
                    <a:pt x="438" y="18"/>
                    <a:pt x="436" y="20"/>
                    <a:pt x="436" y="20"/>
                  </a:cubicBezTo>
                  <a:cubicBezTo>
                    <a:pt x="437" y="21"/>
                    <a:pt x="438" y="21"/>
                    <a:pt x="439" y="22"/>
                  </a:cubicBezTo>
                  <a:cubicBezTo>
                    <a:pt x="439" y="22"/>
                    <a:pt x="440" y="23"/>
                    <a:pt x="441" y="24"/>
                  </a:cubicBezTo>
                  <a:cubicBezTo>
                    <a:pt x="442" y="22"/>
                    <a:pt x="443" y="21"/>
                    <a:pt x="444" y="19"/>
                  </a:cubicBezTo>
                  <a:cubicBezTo>
                    <a:pt x="444" y="18"/>
                    <a:pt x="442" y="18"/>
                    <a:pt x="442" y="17"/>
                  </a:cubicBezTo>
                  <a:cubicBezTo>
                    <a:pt x="442" y="17"/>
                    <a:pt x="444" y="16"/>
                    <a:pt x="444" y="15"/>
                  </a:cubicBezTo>
                  <a:cubicBezTo>
                    <a:pt x="444" y="14"/>
                    <a:pt x="442" y="14"/>
                    <a:pt x="442" y="13"/>
                  </a:cubicBezTo>
                  <a:cubicBezTo>
                    <a:pt x="441" y="13"/>
                    <a:pt x="443" y="12"/>
                    <a:pt x="443" y="11"/>
                  </a:cubicBezTo>
                  <a:cubicBezTo>
                    <a:pt x="443" y="11"/>
                    <a:pt x="441" y="10"/>
                    <a:pt x="441" y="10"/>
                  </a:cubicBezTo>
                  <a:cubicBezTo>
                    <a:pt x="442" y="9"/>
                    <a:pt x="442" y="8"/>
                    <a:pt x="443" y="7"/>
                  </a:cubicBezTo>
                  <a:cubicBezTo>
                    <a:pt x="443" y="7"/>
                    <a:pt x="444" y="5"/>
                    <a:pt x="444" y="5"/>
                  </a:cubicBezTo>
                  <a:cubicBezTo>
                    <a:pt x="445" y="5"/>
                    <a:pt x="447" y="7"/>
                    <a:pt x="447" y="7"/>
                  </a:cubicBezTo>
                  <a:cubicBezTo>
                    <a:pt x="447" y="7"/>
                    <a:pt x="445" y="8"/>
                    <a:pt x="445" y="9"/>
                  </a:cubicBezTo>
                  <a:cubicBezTo>
                    <a:pt x="446" y="10"/>
                    <a:pt x="446" y="10"/>
                    <a:pt x="447" y="11"/>
                  </a:cubicBezTo>
                  <a:cubicBezTo>
                    <a:pt x="448" y="11"/>
                    <a:pt x="449" y="12"/>
                    <a:pt x="449" y="12"/>
                  </a:cubicBezTo>
                  <a:cubicBezTo>
                    <a:pt x="450" y="13"/>
                    <a:pt x="448" y="14"/>
                    <a:pt x="448" y="15"/>
                  </a:cubicBezTo>
                  <a:cubicBezTo>
                    <a:pt x="447" y="15"/>
                    <a:pt x="446" y="17"/>
                    <a:pt x="446" y="17"/>
                  </a:cubicBezTo>
                  <a:cubicBezTo>
                    <a:pt x="446" y="17"/>
                    <a:pt x="448" y="18"/>
                    <a:pt x="448" y="19"/>
                  </a:cubicBezTo>
                  <a:cubicBezTo>
                    <a:pt x="449" y="19"/>
                    <a:pt x="450" y="20"/>
                    <a:pt x="450" y="20"/>
                  </a:cubicBezTo>
                  <a:cubicBezTo>
                    <a:pt x="451" y="21"/>
                    <a:pt x="449" y="22"/>
                    <a:pt x="449" y="23"/>
                  </a:cubicBezTo>
                  <a:cubicBezTo>
                    <a:pt x="449" y="23"/>
                    <a:pt x="447" y="24"/>
                    <a:pt x="447" y="25"/>
                  </a:cubicBezTo>
                  <a:cubicBezTo>
                    <a:pt x="447" y="25"/>
                    <a:pt x="449" y="26"/>
                    <a:pt x="449" y="26"/>
                  </a:cubicBezTo>
                  <a:cubicBezTo>
                    <a:pt x="449" y="27"/>
                    <a:pt x="451" y="28"/>
                    <a:pt x="452" y="28"/>
                  </a:cubicBezTo>
                  <a:cubicBezTo>
                    <a:pt x="452" y="27"/>
                    <a:pt x="453" y="27"/>
                    <a:pt x="453" y="26"/>
                  </a:cubicBezTo>
                  <a:cubicBezTo>
                    <a:pt x="453" y="26"/>
                    <a:pt x="451" y="25"/>
                    <a:pt x="451" y="24"/>
                  </a:cubicBezTo>
                  <a:cubicBezTo>
                    <a:pt x="451" y="24"/>
                    <a:pt x="452" y="23"/>
                    <a:pt x="453" y="22"/>
                  </a:cubicBezTo>
                  <a:cubicBezTo>
                    <a:pt x="453" y="21"/>
                    <a:pt x="454" y="20"/>
                    <a:pt x="454" y="20"/>
                  </a:cubicBezTo>
                  <a:cubicBezTo>
                    <a:pt x="455" y="20"/>
                    <a:pt x="456" y="22"/>
                    <a:pt x="457" y="21"/>
                  </a:cubicBezTo>
                  <a:cubicBezTo>
                    <a:pt x="457" y="21"/>
                    <a:pt x="458" y="20"/>
                    <a:pt x="458" y="19"/>
                  </a:cubicBezTo>
                  <a:cubicBezTo>
                    <a:pt x="459" y="19"/>
                    <a:pt x="460" y="18"/>
                    <a:pt x="460" y="17"/>
                  </a:cubicBezTo>
                  <a:cubicBezTo>
                    <a:pt x="461" y="16"/>
                    <a:pt x="461" y="16"/>
                    <a:pt x="462" y="15"/>
                  </a:cubicBezTo>
                  <a:cubicBezTo>
                    <a:pt x="462" y="14"/>
                    <a:pt x="464" y="13"/>
                    <a:pt x="463" y="13"/>
                  </a:cubicBezTo>
                  <a:cubicBezTo>
                    <a:pt x="463" y="12"/>
                    <a:pt x="462" y="11"/>
                    <a:pt x="461" y="11"/>
                  </a:cubicBezTo>
                  <a:cubicBezTo>
                    <a:pt x="461" y="11"/>
                    <a:pt x="459" y="9"/>
                    <a:pt x="459" y="9"/>
                  </a:cubicBezTo>
                  <a:cubicBezTo>
                    <a:pt x="459" y="9"/>
                    <a:pt x="460" y="7"/>
                    <a:pt x="461" y="7"/>
                  </a:cubicBezTo>
                  <a:cubicBezTo>
                    <a:pt x="461" y="7"/>
                    <a:pt x="462" y="9"/>
                    <a:pt x="463" y="9"/>
                  </a:cubicBezTo>
                  <a:cubicBezTo>
                    <a:pt x="463" y="8"/>
                    <a:pt x="464" y="6"/>
                    <a:pt x="465" y="6"/>
                  </a:cubicBezTo>
                  <a:cubicBezTo>
                    <a:pt x="465" y="7"/>
                    <a:pt x="466" y="8"/>
                    <a:pt x="467" y="8"/>
                  </a:cubicBezTo>
                  <a:cubicBezTo>
                    <a:pt x="467" y="8"/>
                    <a:pt x="469" y="10"/>
                    <a:pt x="469" y="10"/>
                  </a:cubicBezTo>
                  <a:cubicBezTo>
                    <a:pt x="470" y="10"/>
                    <a:pt x="471" y="12"/>
                    <a:pt x="471" y="11"/>
                  </a:cubicBezTo>
                  <a:cubicBezTo>
                    <a:pt x="472" y="11"/>
                    <a:pt x="473" y="10"/>
                    <a:pt x="473" y="9"/>
                  </a:cubicBezTo>
                  <a:cubicBezTo>
                    <a:pt x="474" y="9"/>
                    <a:pt x="474" y="8"/>
                    <a:pt x="475" y="7"/>
                  </a:cubicBezTo>
                  <a:cubicBezTo>
                    <a:pt x="475" y="6"/>
                    <a:pt x="476" y="6"/>
                    <a:pt x="476" y="5"/>
                  </a:cubicBezTo>
                  <a:cubicBezTo>
                    <a:pt x="477" y="5"/>
                    <a:pt x="479" y="6"/>
                    <a:pt x="479" y="6"/>
                  </a:cubicBezTo>
                  <a:cubicBezTo>
                    <a:pt x="479" y="7"/>
                    <a:pt x="477" y="8"/>
                    <a:pt x="477" y="9"/>
                  </a:cubicBezTo>
                  <a:cubicBezTo>
                    <a:pt x="477" y="9"/>
                    <a:pt x="479" y="10"/>
                    <a:pt x="479" y="10"/>
                  </a:cubicBezTo>
                  <a:cubicBezTo>
                    <a:pt x="479" y="11"/>
                    <a:pt x="478" y="12"/>
                    <a:pt x="478" y="13"/>
                  </a:cubicBezTo>
                  <a:cubicBezTo>
                    <a:pt x="477" y="13"/>
                    <a:pt x="476" y="14"/>
                    <a:pt x="476" y="15"/>
                  </a:cubicBezTo>
                  <a:cubicBezTo>
                    <a:pt x="476" y="15"/>
                    <a:pt x="474" y="17"/>
                    <a:pt x="474" y="17"/>
                  </a:cubicBezTo>
                  <a:cubicBezTo>
                    <a:pt x="474" y="17"/>
                    <a:pt x="476" y="19"/>
                    <a:pt x="476" y="19"/>
                  </a:cubicBezTo>
                  <a:cubicBezTo>
                    <a:pt x="477" y="19"/>
                    <a:pt x="478" y="20"/>
                    <a:pt x="479" y="21"/>
                  </a:cubicBezTo>
                  <a:cubicBezTo>
                    <a:pt x="479" y="21"/>
                    <a:pt x="481" y="22"/>
                    <a:pt x="481" y="22"/>
                  </a:cubicBezTo>
                  <a:cubicBezTo>
                    <a:pt x="481" y="22"/>
                    <a:pt x="479" y="24"/>
                    <a:pt x="479" y="24"/>
                  </a:cubicBezTo>
                  <a:cubicBezTo>
                    <a:pt x="479" y="25"/>
                    <a:pt x="477" y="26"/>
                    <a:pt x="477" y="27"/>
                  </a:cubicBezTo>
                  <a:cubicBezTo>
                    <a:pt x="478" y="27"/>
                    <a:pt x="479" y="28"/>
                    <a:pt x="480" y="28"/>
                  </a:cubicBezTo>
                  <a:cubicBezTo>
                    <a:pt x="480" y="29"/>
                    <a:pt x="481" y="29"/>
                    <a:pt x="482" y="30"/>
                  </a:cubicBezTo>
                  <a:cubicBezTo>
                    <a:pt x="482" y="29"/>
                    <a:pt x="483" y="29"/>
                    <a:pt x="484" y="28"/>
                  </a:cubicBezTo>
                  <a:cubicBezTo>
                    <a:pt x="484" y="27"/>
                    <a:pt x="485" y="26"/>
                    <a:pt x="485" y="26"/>
                  </a:cubicBezTo>
                  <a:cubicBezTo>
                    <a:pt x="485" y="25"/>
                    <a:pt x="487" y="24"/>
                    <a:pt x="487" y="23"/>
                  </a:cubicBezTo>
                  <a:cubicBezTo>
                    <a:pt x="487" y="23"/>
                    <a:pt x="485" y="22"/>
                    <a:pt x="485" y="22"/>
                  </a:cubicBezTo>
                  <a:cubicBezTo>
                    <a:pt x="485" y="21"/>
                    <a:pt x="486" y="20"/>
                    <a:pt x="486" y="19"/>
                  </a:cubicBezTo>
                  <a:cubicBezTo>
                    <a:pt x="487" y="19"/>
                    <a:pt x="488" y="18"/>
                    <a:pt x="488" y="17"/>
                  </a:cubicBezTo>
                  <a:cubicBezTo>
                    <a:pt x="488" y="17"/>
                    <a:pt x="486" y="16"/>
                    <a:pt x="486" y="16"/>
                  </a:cubicBezTo>
                  <a:cubicBezTo>
                    <a:pt x="486" y="15"/>
                    <a:pt x="487" y="13"/>
                    <a:pt x="488" y="13"/>
                  </a:cubicBezTo>
                  <a:cubicBezTo>
                    <a:pt x="488" y="13"/>
                    <a:pt x="489" y="15"/>
                    <a:pt x="490" y="15"/>
                  </a:cubicBezTo>
                  <a:cubicBezTo>
                    <a:pt x="490" y="15"/>
                    <a:pt x="491" y="13"/>
                    <a:pt x="492" y="13"/>
                  </a:cubicBezTo>
                  <a:cubicBezTo>
                    <a:pt x="492" y="12"/>
                    <a:pt x="493" y="11"/>
                    <a:pt x="493" y="11"/>
                  </a:cubicBezTo>
                  <a:cubicBezTo>
                    <a:pt x="493" y="10"/>
                    <a:pt x="491" y="9"/>
                    <a:pt x="491" y="9"/>
                  </a:cubicBezTo>
                  <a:cubicBezTo>
                    <a:pt x="492" y="7"/>
                    <a:pt x="493" y="6"/>
                    <a:pt x="494" y="4"/>
                  </a:cubicBezTo>
                  <a:cubicBezTo>
                    <a:pt x="496" y="6"/>
                    <a:pt x="497" y="7"/>
                    <a:pt x="499" y="8"/>
                  </a:cubicBezTo>
                  <a:cubicBezTo>
                    <a:pt x="499" y="8"/>
                    <a:pt x="501" y="9"/>
                    <a:pt x="501" y="9"/>
                  </a:cubicBezTo>
                  <a:cubicBezTo>
                    <a:pt x="501" y="10"/>
                    <a:pt x="499" y="11"/>
                    <a:pt x="499" y="12"/>
                  </a:cubicBezTo>
                  <a:cubicBezTo>
                    <a:pt x="500" y="12"/>
                    <a:pt x="501" y="13"/>
                    <a:pt x="502" y="13"/>
                  </a:cubicBezTo>
                  <a:cubicBezTo>
                    <a:pt x="502" y="14"/>
                    <a:pt x="500" y="15"/>
                    <a:pt x="500" y="16"/>
                  </a:cubicBezTo>
                  <a:cubicBezTo>
                    <a:pt x="500" y="16"/>
                    <a:pt x="502" y="17"/>
                    <a:pt x="502" y="17"/>
                  </a:cubicBezTo>
                  <a:cubicBezTo>
                    <a:pt x="502" y="18"/>
                    <a:pt x="500" y="19"/>
                    <a:pt x="500" y="20"/>
                  </a:cubicBezTo>
                  <a:cubicBezTo>
                    <a:pt x="501" y="20"/>
                    <a:pt x="503" y="21"/>
                    <a:pt x="503" y="21"/>
                  </a:cubicBezTo>
                  <a:cubicBezTo>
                    <a:pt x="503" y="22"/>
                    <a:pt x="501" y="23"/>
                    <a:pt x="501" y="24"/>
                  </a:cubicBezTo>
                  <a:cubicBezTo>
                    <a:pt x="501" y="24"/>
                    <a:pt x="503" y="25"/>
                    <a:pt x="503" y="25"/>
                  </a:cubicBezTo>
                  <a:cubicBezTo>
                    <a:pt x="504" y="26"/>
                    <a:pt x="505" y="26"/>
                    <a:pt x="505" y="27"/>
                  </a:cubicBezTo>
                  <a:cubicBezTo>
                    <a:pt x="506" y="26"/>
                    <a:pt x="507" y="25"/>
                    <a:pt x="507" y="25"/>
                  </a:cubicBezTo>
                  <a:cubicBezTo>
                    <a:pt x="508" y="24"/>
                    <a:pt x="509" y="23"/>
                    <a:pt x="509" y="22"/>
                  </a:cubicBezTo>
                  <a:cubicBezTo>
                    <a:pt x="509" y="22"/>
                    <a:pt x="507" y="21"/>
                    <a:pt x="507" y="21"/>
                  </a:cubicBezTo>
                  <a:cubicBezTo>
                    <a:pt x="507" y="20"/>
                    <a:pt x="508" y="19"/>
                    <a:pt x="508" y="19"/>
                  </a:cubicBezTo>
                  <a:cubicBezTo>
                    <a:pt x="509" y="18"/>
                    <a:pt x="510" y="17"/>
                    <a:pt x="510" y="16"/>
                  </a:cubicBezTo>
                  <a:cubicBezTo>
                    <a:pt x="511" y="16"/>
                    <a:pt x="511" y="15"/>
                    <a:pt x="512" y="14"/>
                  </a:cubicBezTo>
                  <a:cubicBezTo>
                    <a:pt x="513" y="13"/>
                    <a:pt x="514" y="11"/>
                    <a:pt x="515" y="10"/>
                  </a:cubicBezTo>
                  <a:cubicBezTo>
                    <a:pt x="516" y="10"/>
                    <a:pt x="517" y="11"/>
                    <a:pt x="517" y="11"/>
                  </a:cubicBezTo>
                  <a:cubicBezTo>
                    <a:pt x="518" y="12"/>
                    <a:pt x="519" y="12"/>
                    <a:pt x="520" y="13"/>
                  </a:cubicBezTo>
                  <a:cubicBezTo>
                    <a:pt x="520" y="14"/>
                    <a:pt x="521" y="14"/>
                    <a:pt x="522" y="15"/>
                  </a:cubicBezTo>
                  <a:cubicBezTo>
                    <a:pt x="522" y="14"/>
                    <a:pt x="523" y="13"/>
                    <a:pt x="524" y="12"/>
                  </a:cubicBezTo>
                  <a:cubicBezTo>
                    <a:pt x="523" y="13"/>
                    <a:pt x="526" y="14"/>
                    <a:pt x="526" y="14"/>
                  </a:cubicBezTo>
                  <a:cubicBezTo>
                    <a:pt x="526" y="14"/>
                    <a:pt x="524" y="16"/>
                    <a:pt x="524" y="16"/>
                  </a:cubicBezTo>
                  <a:cubicBezTo>
                    <a:pt x="524" y="16"/>
                    <a:pt x="522" y="15"/>
                    <a:pt x="522" y="15"/>
                  </a:cubicBezTo>
                  <a:cubicBezTo>
                    <a:pt x="522" y="15"/>
                    <a:pt x="520" y="17"/>
                    <a:pt x="520" y="17"/>
                  </a:cubicBezTo>
                  <a:cubicBezTo>
                    <a:pt x="520" y="17"/>
                    <a:pt x="522" y="19"/>
                    <a:pt x="522" y="19"/>
                  </a:cubicBezTo>
                  <a:cubicBezTo>
                    <a:pt x="522" y="19"/>
                    <a:pt x="521" y="20"/>
                    <a:pt x="521" y="21"/>
                  </a:cubicBezTo>
                  <a:cubicBezTo>
                    <a:pt x="520" y="22"/>
                    <a:pt x="520" y="22"/>
                    <a:pt x="519" y="23"/>
                  </a:cubicBezTo>
                  <a:cubicBezTo>
                    <a:pt x="518" y="24"/>
                    <a:pt x="518" y="25"/>
                    <a:pt x="517" y="25"/>
                  </a:cubicBezTo>
                  <a:cubicBezTo>
                    <a:pt x="517" y="26"/>
                    <a:pt x="516" y="27"/>
                    <a:pt x="516" y="28"/>
                  </a:cubicBezTo>
                  <a:cubicBezTo>
                    <a:pt x="515" y="28"/>
                    <a:pt x="518" y="29"/>
                    <a:pt x="518" y="29"/>
                  </a:cubicBezTo>
                  <a:cubicBezTo>
                    <a:pt x="519" y="28"/>
                    <a:pt x="520" y="26"/>
                    <a:pt x="521" y="25"/>
                  </a:cubicBezTo>
                  <a:cubicBezTo>
                    <a:pt x="522" y="24"/>
                    <a:pt x="522" y="23"/>
                    <a:pt x="523" y="23"/>
                  </a:cubicBezTo>
                  <a:cubicBezTo>
                    <a:pt x="523" y="22"/>
                    <a:pt x="525" y="24"/>
                    <a:pt x="525" y="24"/>
                  </a:cubicBezTo>
                  <a:cubicBezTo>
                    <a:pt x="526" y="24"/>
                    <a:pt x="527" y="22"/>
                    <a:pt x="527" y="22"/>
                  </a:cubicBezTo>
                  <a:cubicBezTo>
                    <a:pt x="527" y="21"/>
                    <a:pt x="528" y="21"/>
                    <a:pt x="529" y="20"/>
                  </a:cubicBezTo>
                  <a:cubicBezTo>
                    <a:pt x="529" y="19"/>
                    <a:pt x="530" y="18"/>
                    <a:pt x="530" y="18"/>
                  </a:cubicBezTo>
                  <a:cubicBezTo>
                    <a:pt x="530" y="17"/>
                    <a:pt x="528" y="16"/>
                    <a:pt x="528" y="16"/>
                  </a:cubicBezTo>
                  <a:cubicBezTo>
                    <a:pt x="528" y="15"/>
                    <a:pt x="530" y="14"/>
                    <a:pt x="530" y="14"/>
                  </a:cubicBezTo>
                  <a:cubicBezTo>
                    <a:pt x="529" y="14"/>
                    <a:pt x="528" y="12"/>
                    <a:pt x="528" y="12"/>
                  </a:cubicBezTo>
                  <a:cubicBezTo>
                    <a:pt x="528" y="12"/>
                    <a:pt x="529" y="10"/>
                    <a:pt x="529" y="10"/>
                  </a:cubicBezTo>
                  <a:cubicBezTo>
                    <a:pt x="530" y="10"/>
                    <a:pt x="531" y="11"/>
                    <a:pt x="531" y="11"/>
                  </a:cubicBezTo>
                  <a:cubicBezTo>
                    <a:pt x="532" y="12"/>
                    <a:pt x="534" y="13"/>
                    <a:pt x="534" y="13"/>
                  </a:cubicBezTo>
                  <a:cubicBezTo>
                    <a:pt x="534" y="14"/>
                    <a:pt x="532" y="15"/>
                    <a:pt x="532" y="15"/>
                  </a:cubicBezTo>
                  <a:cubicBezTo>
                    <a:pt x="532" y="16"/>
                    <a:pt x="534" y="16"/>
                    <a:pt x="534" y="17"/>
                  </a:cubicBezTo>
                  <a:cubicBezTo>
                    <a:pt x="534" y="18"/>
                    <a:pt x="532" y="19"/>
                    <a:pt x="532" y="19"/>
                  </a:cubicBezTo>
                  <a:cubicBezTo>
                    <a:pt x="533" y="20"/>
                    <a:pt x="535" y="20"/>
                    <a:pt x="535" y="21"/>
                  </a:cubicBezTo>
                  <a:cubicBezTo>
                    <a:pt x="535" y="22"/>
                    <a:pt x="537" y="22"/>
                    <a:pt x="537" y="23"/>
                  </a:cubicBezTo>
                  <a:cubicBezTo>
                    <a:pt x="537" y="22"/>
                    <a:pt x="539" y="21"/>
                    <a:pt x="539" y="20"/>
                  </a:cubicBezTo>
                  <a:cubicBezTo>
                    <a:pt x="539" y="20"/>
                    <a:pt x="536" y="19"/>
                    <a:pt x="536" y="19"/>
                  </a:cubicBezTo>
                  <a:cubicBezTo>
                    <a:pt x="536" y="18"/>
                    <a:pt x="538" y="17"/>
                    <a:pt x="538" y="17"/>
                  </a:cubicBezTo>
                  <a:cubicBezTo>
                    <a:pt x="538" y="16"/>
                    <a:pt x="539" y="14"/>
                    <a:pt x="540" y="14"/>
                  </a:cubicBezTo>
                  <a:cubicBezTo>
                    <a:pt x="540" y="14"/>
                    <a:pt x="542" y="16"/>
                    <a:pt x="542" y="16"/>
                  </a:cubicBezTo>
                  <a:cubicBezTo>
                    <a:pt x="543" y="16"/>
                    <a:pt x="543" y="14"/>
                    <a:pt x="544" y="14"/>
                  </a:cubicBezTo>
                  <a:cubicBezTo>
                    <a:pt x="545" y="14"/>
                    <a:pt x="545" y="15"/>
                    <a:pt x="546" y="15"/>
                  </a:cubicBezTo>
                  <a:cubicBezTo>
                    <a:pt x="547" y="16"/>
                    <a:pt x="548" y="17"/>
                    <a:pt x="548" y="17"/>
                  </a:cubicBezTo>
                  <a:cubicBezTo>
                    <a:pt x="548" y="18"/>
                    <a:pt x="546" y="19"/>
                    <a:pt x="547" y="19"/>
                  </a:cubicBezTo>
                  <a:cubicBezTo>
                    <a:pt x="547" y="20"/>
                    <a:pt x="549" y="21"/>
                    <a:pt x="549" y="21"/>
                  </a:cubicBezTo>
                  <a:cubicBezTo>
                    <a:pt x="549" y="21"/>
                    <a:pt x="550" y="23"/>
                    <a:pt x="551" y="23"/>
                  </a:cubicBezTo>
                  <a:cubicBezTo>
                    <a:pt x="551" y="23"/>
                    <a:pt x="552" y="21"/>
                    <a:pt x="553" y="21"/>
                  </a:cubicBezTo>
                  <a:cubicBezTo>
                    <a:pt x="553" y="20"/>
                    <a:pt x="554" y="19"/>
                    <a:pt x="554" y="18"/>
                  </a:cubicBezTo>
                  <a:cubicBezTo>
                    <a:pt x="554" y="18"/>
                    <a:pt x="552" y="17"/>
                    <a:pt x="552" y="17"/>
                  </a:cubicBezTo>
                  <a:cubicBezTo>
                    <a:pt x="553" y="16"/>
                    <a:pt x="553" y="15"/>
                    <a:pt x="554" y="14"/>
                  </a:cubicBezTo>
                  <a:cubicBezTo>
                    <a:pt x="554" y="14"/>
                    <a:pt x="556" y="16"/>
                    <a:pt x="556" y="16"/>
                  </a:cubicBezTo>
                  <a:cubicBezTo>
                    <a:pt x="557" y="17"/>
                    <a:pt x="558" y="18"/>
                    <a:pt x="558" y="18"/>
                  </a:cubicBezTo>
                  <a:cubicBezTo>
                    <a:pt x="559" y="18"/>
                    <a:pt x="560" y="20"/>
                    <a:pt x="561" y="20"/>
                  </a:cubicBezTo>
                  <a:cubicBezTo>
                    <a:pt x="561" y="20"/>
                    <a:pt x="562" y="17"/>
                    <a:pt x="562" y="17"/>
                  </a:cubicBezTo>
                  <a:cubicBezTo>
                    <a:pt x="563" y="18"/>
                    <a:pt x="564" y="19"/>
                    <a:pt x="565" y="19"/>
                  </a:cubicBezTo>
                  <a:cubicBezTo>
                    <a:pt x="565" y="20"/>
                    <a:pt x="563" y="21"/>
                    <a:pt x="563" y="21"/>
                  </a:cubicBezTo>
                  <a:cubicBezTo>
                    <a:pt x="563" y="22"/>
                    <a:pt x="561" y="23"/>
                    <a:pt x="561" y="23"/>
                  </a:cubicBezTo>
                  <a:cubicBezTo>
                    <a:pt x="561" y="24"/>
                    <a:pt x="563" y="25"/>
                    <a:pt x="563" y="25"/>
                  </a:cubicBezTo>
                  <a:cubicBezTo>
                    <a:pt x="564" y="26"/>
                    <a:pt x="565" y="26"/>
                    <a:pt x="566" y="27"/>
                  </a:cubicBezTo>
                  <a:cubicBezTo>
                    <a:pt x="567" y="25"/>
                    <a:pt x="568" y="24"/>
                    <a:pt x="569" y="22"/>
                  </a:cubicBezTo>
                  <a:cubicBezTo>
                    <a:pt x="570" y="22"/>
                    <a:pt x="570" y="21"/>
                    <a:pt x="571" y="20"/>
                  </a:cubicBezTo>
                  <a:cubicBezTo>
                    <a:pt x="572" y="19"/>
                    <a:pt x="573" y="17"/>
                    <a:pt x="574" y="16"/>
                  </a:cubicBezTo>
                  <a:cubicBezTo>
                    <a:pt x="575" y="15"/>
                    <a:pt x="575" y="14"/>
                    <a:pt x="576" y="14"/>
                  </a:cubicBezTo>
                  <a:cubicBezTo>
                    <a:pt x="577" y="14"/>
                    <a:pt x="577" y="15"/>
                    <a:pt x="578" y="15"/>
                  </a:cubicBezTo>
                  <a:cubicBezTo>
                    <a:pt x="579" y="16"/>
                    <a:pt x="580" y="16"/>
                    <a:pt x="580" y="17"/>
                  </a:cubicBezTo>
                  <a:cubicBezTo>
                    <a:pt x="580" y="17"/>
                    <a:pt x="578" y="19"/>
                    <a:pt x="579" y="19"/>
                  </a:cubicBezTo>
                  <a:cubicBezTo>
                    <a:pt x="579" y="19"/>
                    <a:pt x="581" y="21"/>
                    <a:pt x="581" y="21"/>
                  </a:cubicBezTo>
                  <a:cubicBezTo>
                    <a:pt x="581" y="21"/>
                    <a:pt x="582" y="19"/>
                    <a:pt x="582" y="19"/>
                  </a:cubicBezTo>
                  <a:cubicBezTo>
                    <a:pt x="583" y="18"/>
                    <a:pt x="584" y="17"/>
                    <a:pt x="584" y="16"/>
                  </a:cubicBezTo>
                  <a:cubicBezTo>
                    <a:pt x="584" y="16"/>
                    <a:pt x="582" y="15"/>
                    <a:pt x="582" y="15"/>
                  </a:cubicBezTo>
                  <a:cubicBezTo>
                    <a:pt x="582" y="14"/>
                    <a:pt x="583" y="13"/>
                    <a:pt x="584" y="12"/>
                  </a:cubicBezTo>
                  <a:cubicBezTo>
                    <a:pt x="584" y="12"/>
                    <a:pt x="585" y="11"/>
                    <a:pt x="585" y="10"/>
                  </a:cubicBezTo>
                  <a:cubicBezTo>
                    <a:pt x="586" y="9"/>
                    <a:pt x="587" y="9"/>
                    <a:pt x="587" y="8"/>
                  </a:cubicBezTo>
                  <a:cubicBezTo>
                    <a:pt x="587" y="8"/>
                    <a:pt x="588" y="6"/>
                    <a:pt x="589" y="6"/>
                  </a:cubicBezTo>
                  <a:cubicBezTo>
                    <a:pt x="589" y="6"/>
                    <a:pt x="591" y="7"/>
                    <a:pt x="591" y="7"/>
                  </a:cubicBezTo>
                  <a:cubicBezTo>
                    <a:pt x="591" y="8"/>
                    <a:pt x="590" y="9"/>
                    <a:pt x="589" y="10"/>
                  </a:cubicBezTo>
                  <a:cubicBezTo>
                    <a:pt x="589" y="10"/>
                    <a:pt x="588" y="12"/>
                    <a:pt x="588" y="12"/>
                  </a:cubicBezTo>
                  <a:cubicBezTo>
                    <a:pt x="588" y="12"/>
                    <a:pt x="590" y="14"/>
                    <a:pt x="590" y="14"/>
                  </a:cubicBezTo>
                  <a:cubicBezTo>
                    <a:pt x="590" y="14"/>
                    <a:pt x="591" y="11"/>
                    <a:pt x="592" y="11"/>
                  </a:cubicBezTo>
                  <a:cubicBezTo>
                    <a:pt x="592" y="11"/>
                    <a:pt x="593" y="13"/>
                    <a:pt x="594" y="13"/>
                  </a:cubicBezTo>
                  <a:cubicBezTo>
                    <a:pt x="594" y="13"/>
                    <a:pt x="595" y="11"/>
                    <a:pt x="595" y="11"/>
                  </a:cubicBezTo>
                  <a:cubicBezTo>
                    <a:pt x="596" y="11"/>
                    <a:pt x="597" y="13"/>
                    <a:pt x="598" y="13"/>
                  </a:cubicBezTo>
                  <a:cubicBezTo>
                    <a:pt x="598" y="12"/>
                    <a:pt x="599" y="11"/>
                    <a:pt x="599" y="10"/>
                  </a:cubicBezTo>
                  <a:cubicBezTo>
                    <a:pt x="600" y="10"/>
                    <a:pt x="601" y="9"/>
                    <a:pt x="601" y="8"/>
                  </a:cubicBezTo>
                  <a:cubicBezTo>
                    <a:pt x="601" y="8"/>
                    <a:pt x="603" y="6"/>
                    <a:pt x="603" y="6"/>
                  </a:cubicBezTo>
                  <a:cubicBezTo>
                    <a:pt x="603" y="6"/>
                    <a:pt x="601" y="4"/>
                    <a:pt x="601" y="4"/>
                  </a:cubicBezTo>
                  <a:cubicBezTo>
                    <a:pt x="601" y="4"/>
                    <a:pt x="602" y="2"/>
                    <a:pt x="602" y="2"/>
                  </a:cubicBezTo>
                  <a:cubicBezTo>
                    <a:pt x="603" y="2"/>
                    <a:pt x="604" y="4"/>
                    <a:pt x="605" y="4"/>
                  </a:cubicBezTo>
                  <a:cubicBezTo>
                    <a:pt x="605" y="4"/>
                    <a:pt x="607" y="5"/>
                    <a:pt x="607" y="5"/>
                  </a:cubicBezTo>
                  <a:cubicBezTo>
                    <a:pt x="607" y="6"/>
                    <a:pt x="605" y="7"/>
                    <a:pt x="605" y="8"/>
                  </a:cubicBezTo>
                  <a:cubicBezTo>
                    <a:pt x="605" y="8"/>
                    <a:pt x="603" y="9"/>
                    <a:pt x="603" y="10"/>
                  </a:cubicBezTo>
                  <a:cubicBezTo>
                    <a:pt x="603" y="10"/>
                    <a:pt x="606" y="11"/>
                    <a:pt x="606" y="12"/>
                  </a:cubicBezTo>
                  <a:cubicBezTo>
                    <a:pt x="605" y="12"/>
                    <a:pt x="604" y="14"/>
                    <a:pt x="604" y="14"/>
                  </a:cubicBezTo>
                  <a:cubicBezTo>
                    <a:pt x="603" y="14"/>
                    <a:pt x="602" y="12"/>
                    <a:pt x="602" y="12"/>
                  </a:cubicBezTo>
                  <a:cubicBezTo>
                    <a:pt x="601" y="12"/>
                    <a:pt x="600" y="14"/>
                    <a:pt x="600" y="14"/>
                  </a:cubicBezTo>
                  <a:cubicBezTo>
                    <a:pt x="600" y="15"/>
                    <a:pt x="598" y="16"/>
                    <a:pt x="598" y="16"/>
                  </a:cubicBezTo>
                  <a:cubicBezTo>
                    <a:pt x="598" y="17"/>
                    <a:pt x="601" y="18"/>
                    <a:pt x="600" y="18"/>
                  </a:cubicBezTo>
                  <a:cubicBezTo>
                    <a:pt x="600" y="19"/>
                    <a:pt x="599" y="20"/>
                    <a:pt x="599" y="20"/>
                  </a:cubicBezTo>
                  <a:cubicBezTo>
                    <a:pt x="598" y="21"/>
                    <a:pt x="597" y="22"/>
                    <a:pt x="597" y="23"/>
                  </a:cubicBezTo>
                  <a:cubicBezTo>
                    <a:pt x="597" y="23"/>
                    <a:pt x="599" y="24"/>
                    <a:pt x="599" y="24"/>
                  </a:cubicBezTo>
                  <a:cubicBezTo>
                    <a:pt x="599" y="25"/>
                    <a:pt x="598" y="26"/>
                    <a:pt x="598" y="27"/>
                  </a:cubicBezTo>
                  <a:cubicBezTo>
                    <a:pt x="597" y="27"/>
                    <a:pt x="596" y="28"/>
                    <a:pt x="596" y="29"/>
                  </a:cubicBezTo>
                  <a:cubicBezTo>
                    <a:pt x="597" y="29"/>
                    <a:pt x="597" y="31"/>
                    <a:pt x="598" y="31"/>
                  </a:cubicBezTo>
                  <a:cubicBezTo>
                    <a:pt x="598" y="30"/>
                    <a:pt x="600" y="29"/>
                    <a:pt x="600" y="28"/>
                  </a:cubicBezTo>
                  <a:cubicBezTo>
                    <a:pt x="600" y="28"/>
                    <a:pt x="601" y="27"/>
                    <a:pt x="602" y="26"/>
                  </a:cubicBezTo>
                  <a:cubicBezTo>
                    <a:pt x="602" y="25"/>
                    <a:pt x="603" y="25"/>
                    <a:pt x="603" y="24"/>
                  </a:cubicBezTo>
                  <a:cubicBezTo>
                    <a:pt x="604" y="23"/>
                    <a:pt x="604" y="22"/>
                    <a:pt x="605" y="22"/>
                  </a:cubicBezTo>
                  <a:cubicBezTo>
                    <a:pt x="605" y="21"/>
                    <a:pt x="607" y="20"/>
                    <a:pt x="607" y="19"/>
                  </a:cubicBezTo>
                  <a:cubicBezTo>
                    <a:pt x="607" y="19"/>
                    <a:pt x="604" y="18"/>
                    <a:pt x="604" y="18"/>
                  </a:cubicBezTo>
                  <a:cubicBezTo>
                    <a:pt x="605" y="17"/>
                    <a:pt x="606" y="16"/>
                    <a:pt x="606" y="15"/>
                  </a:cubicBezTo>
                  <a:cubicBezTo>
                    <a:pt x="607" y="15"/>
                    <a:pt x="607" y="14"/>
                    <a:pt x="608" y="13"/>
                  </a:cubicBezTo>
                  <a:cubicBezTo>
                    <a:pt x="608" y="13"/>
                    <a:pt x="610" y="15"/>
                    <a:pt x="610" y="15"/>
                  </a:cubicBezTo>
                  <a:cubicBezTo>
                    <a:pt x="611" y="13"/>
                    <a:pt x="612" y="12"/>
                    <a:pt x="613" y="10"/>
                  </a:cubicBezTo>
                  <a:cubicBezTo>
                    <a:pt x="614" y="11"/>
                    <a:pt x="616" y="12"/>
                    <a:pt x="616" y="12"/>
                  </a:cubicBezTo>
                  <a:cubicBezTo>
                    <a:pt x="616" y="13"/>
                    <a:pt x="614" y="14"/>
                    <a:pt x="614" y="14"/>
                  </a:cubicBezTo>
                  <a:cubicBezTo>
                    <a:pt x="614" y="15"/>
                    <a:pt x="616" y="16"/>
                    <a:pt x="616" y="16"/>
                  </a:cubicBezTo>
                  <a:cubicBezTo>
                    <a:pt x="616" y="16"/>
                    <a:pt x="618" y="14"/>
                    <a:pt x="618" y="14"/>
                  </a:cubicBezTo>
                  <a:cubicBezTo>
                    <a:pt x="618" y="14"/>
                    <a:pt x="620" y="15"/>
                    <a:pt x="620" y="16"/>
                  </a:cubicBezTo>
                  <a:cubicBezTo>
                    <a:pt x="620" y="16"/>
                    <a:pt x="618" y="18"/>
                    <a:pt x="618" y="18"/>
                  </a:cubicBezTo>
                  <a:cubicBezTo>
                    <a:pt x="619" y="18"/>
                    <a:pt x="620" y="19"/>
                    <a:pt x="621" y="19"/>
                  </a:cubicBezTo>
                  <a:cubicBezTo>
                    <a:pt x="621" y="20"/>
                    <a:pt x="622" y="17"/>
                    <a:pt x="622" y="17"/>
                  </a:cubicBezTo>
                  <a:cubicBezTo>
                    <a:pt x="623" y="17"/>
                    <a:pt x="624" y="19"/>
                    <a:pt x="625" y="19"/>
                  </a:cubicBezTo>
                  <a:cubicBezTo>
                    <a:pt x="626" y="17"/>
                    <a:pt x="627" y="16"/>
                    <a:pt x="628" y="15"/>
                  </a:cubicBezTo>
                  <a:cubicBezTo>
                    <a:pt x="629" y="14"/>
                    <a:pt x="629" y="13"/>
                    <a:pt x="630" y="12"/>
                  </a:cubicBezTo>
                  <a:cubicBezTo>
                    <a:pt x="630" y="12"/>
                    <a:pt x="631" y="11"/>
                    <a:pt x="631" y="10"/>
                  </a:cubicBezTo>
                  <a:cubicBezTo>
                    <a:pt x="632" y="10"/>
                    <a:pt x="633" y="8"/>
                    <a:pt x="633" y="8"/>
                  </a:cubicBezTo>
                  <a:cubicBezTo>
                    <a:pt x="633" y="7"/>
                    <a:pt x="631" y="6"/>
                    <a:pt x="631" y="6"/>
                  </a:cubicBezTo>
                  <a:cubicBezTo>
                    <a:pt x="631" y="5"/>
                    <a:pt x="632" y="4"/>
                    <a:pt x="633" y="4"/>
                  </a:cubicBezTo>
                  <a:cubicBezTo>
                    <a:pt x="633" y="3"/>
                    <a:pt x="634" y="2"/>
                    <a:pt x="634" y="2"/>
                  </a:cubicBezTo>
                  <a:cubicBezTo>
                    <a:pt x="636" y="3"/>
                    <a:pt x="637" y="4"/>
                    <a:pt x="639" y="5"/>
                  </a:cubicBezTo>
                  <a:cubicBezTo>
                    <a:pt x="639" y="6"/>
                    <a:pt x="637" y="7"/>
                    <a:pt x="637" y="7"/>
                  </a:cubicBezTo>
                  <a:cubicBezTo>
                    <a:pt x="637" y="8"/>
                    <a:pt x="639" y="9"/>
                    <a:pt x="639" y="9"/>
                  </a:cubicBezTo>
                  <a:cubicBezTo>
                    <a:pt x="640" y="10"/>
                    <a:pt x="641" y="10"/>
                    <a:pt x="642" y="11"/>
                  </a:cubicBezTo>
                  <a:cubicBezTo>
                    <a:pt x="642" y="11"/>
                    <a:pt x="643" y="12"/>
                    <a:pt x="644" y="12"/>
                  </a:cubicBezTo>
                  <a:cubicBezTo>
                    <a:pt x="645" y="13"/>
                    <a:pt x="645" y="14"/>
                    <a:pt x="646" y="14"/>
                  </a:cubicBezTo>
                  <a:cubicBezTo>
                    <a:pt x="646" y="14"/>
                    <a:pt x="648" y="16"/>
                    <a:pt x="648" y="16"/>
                  </a:cubicBezTo>
                  <a:cubicBezTo>
                    <a:pt x="648" y="16"/>
                    <a:pt x="647" y="18"/>
                    <a:pt x="647" y="18"/>
                  </a:cubicBezTo>
                  <a:cubicBezTo>
                    <a:pt x="646" y="19"/>
                    <a:pt x="645" y="20"/>
                    <a:pt x="645" y="20"/>
                  </a:cubicBezTo>
                  <a:cubicBezTo>
                    <a:pt x="644" y="20"/>
                    <a:pt x="643" y="19"/>
                    <a:pt x="643" y="19"/>
                  </a:cubicBezTo>
                  <a:cubicBezTo>
                    <a:pt x="642" y="19"/>
                    <a:pt x="642" y="21"/>
                    <a:pt x="641" y="21"/>
                  </a:cubicBezTo>
                  <a:cubicBezTo>
                    <a:pt x="642" y="22"/>
                    <a:pt x="644" y="23"/>
                    <a:pt x="645" y="24"/>
                  </a:cubicBezTo>
                  <a:cubicBezTo>
                    <a:pt x="646" y="24"/>
                    <a:pt x="646" y="22"/>
                    <a:pt x="647" y="22"/>
                  </a:cubicBezTo>
                  <a:cubicBezTo>
                    <a:pt x="647" y="22"/>
                    <a:pt x="649" y="24"/>
                    <a:pt x="649" y="24"/>
                  </a:cubicBezTo>
                  <a:cubicBezTo>
                    <a:pt x="650" y="23"/>
                    <a:pt x="651" y="22"/>
                    <a:pt x="651" y="21"/>
                  </a:cubicBezTo>
                  <a:cubicBezTo>
                    <a:pt x="652" y="21"/>
                    <a:pt x="652" y="20"/>
                    <a:pt x="653" y="19"/>
                  </a:cubicBezTo>
                  <a:cubicBezTo>
                    <a:pt x="653" y="18"/>
                    <a:pt x="654" y="18"/>
                    <a:pt x="654" y="17"/>
                  </a:cubicBezTo>
                  <a:cubicBezTo>
                    <a:pt x="655" y="16"/>
                    <a:pt x="656" y="15"/>
                    <a:pt x="656" y="15"/>
                  </a:cubicBezTo>
                  <a:cubicBezTo>
                    <a:pt x="656" y="14"/>
                    <a:pt x="658" y="13"/>
                    <a:pt x="658" y="13"/>
                  </a:cubicBezTo>
                  <a:cubicBezTo>
                    <a:pt x="658" y="12"/>
                    <a:pt x="656" y="11"/>
                    <a:pt x="656" y="11"/>
                  </a:cubicBezTo>
                  <a:cubicBezTo>
                    <a:pt x="655" y="11"/>
                    <a:pt x="653" y="9"/>
                    <a:pt x="653" y="9"/>
                  </a:cubicBezTo>
                  <a:cubicBezTo>
                    <a:pt x="654" y="9"/>
                    <a:pt x="655" y="7"/>
                    <a:pt x="655" y="7"/>
                  </a:cubicBezTo>
                  <a:cubicBezTo>
                    <a:pt x="656" y="7"/>
                    <a:pt x="657" y="8"/>
                    <a:pt x="657" y="9"/>
                  </a:cubicBezTo>
                  <a:cubicBezTo>
                    <a:pt x="658" y="9"/>
                    <a:pt x="659" y="10"/>
                    <a:pt x="660" y="10"/>
                  </a:cubicBezTo>
                  <a:cubicBezTo>
                    <a:pt x="660" y="11"/>
                    <a:pt x="661" y="12"/>
                    <a:pt x="662" y="12"/>
                  </a:cubicBezTo>
                  <a:cubicBezTo>
                    <a:pt x="662" y="12"/>
                    <a:pt x="663" y="14"/>
                    <a:pt x="664" y="14"/>
                  </a:cubicBezTo>
                  <a:cubicBezTo>
                    <a:pt x="664" y="14"/>
                    <a:pt x="665" y="12"/>
                    <a:pt x="666" y="11"/>
                  </a:cubicBezTo>
                  <a:cubicBezTo>
                    <a:pt x="666" y="11"/>
                    <a:pt x="667" y="9"/>
                    <a:pt x="667" y="9"/>
                  </a:cubicBezTo>
                  <a:cubicBezTo>
                    <a:pt x="668" y="9"/>
                    <a:pt x="669" y="11"/>
                    <a:pt x="670" y="11"/>
                  </a:cubicBezTo>
                  <a:cubicBezTo>
                    <a:pt x="670" y="11"/>
                    <a:pt x="671" y="13"/>
                    <a:pt x="672" y="13"/>
                  </a:cubicBezTo>
                  <a:cubicBezTo>
                    <a:pt x="672" y="13"/>
                    <a:pt x="673" y="11"/>
                    <a:pt x="674" y="10"/>
                  </a:cubicBezTo>
                  <a:cubicBezTo>
                    <a:pt x="674" y="10"/>
                    <a:pt x="675" y="8"/>
                    <a:pt x="675" y="8"/>
                  </a:cubicBezTo>
                  <a:cubicBezTo>
                    <a:pt x="676" y="8"/>
                    <a:pt x="677" y="9"/>
                    <a:pt x="677" y="10"/>
                  </a:cubicBezTo>
                  <a:cubicBezTo>
                    <a:pt x="678" y="10"/>
                    <a:pt x="676" y="12"/>
                    <a:pt x="676" y="12"/>
                  </a:cubicBezTo>
                  <a:cubicBezTo>
                    <a:pt x="675" y="13"/>
                    <a:pt x="674" y="14"/>
                    <a:pt x="674" y="14"/>
                  </a:cubicBezTo>
                  <a:cubicBezTo>
                    <a:pt x="674" y="15"/>
                    <a:pt x="676" y="16"/>
                    <a:pt x="676" y="16"/>
                  </a:cubicBezTo>
                  <a:cubicBezTo>
                    <a:pt x="676" y="17"/>
                    <a:pt x="675" y="18"/>
                    <a:pt x="675" y="18"/>
                  </a:cubicBezTo>
                  <a:cubicBezTo>
                    <a:pt x="675" y="19"/>
                    <a:pt x="677" y="19"/>
                    <a:pt x="677" y="20"/>
                  </a:cubicBezTo>
                  <a:cubicBezTo>
                    <a:pt x="677" y="21"/>
                    <a:pt x="675" y="22"/>
                    <a:pt x="675" y="22"/>
                  </a:cubicBezTo>
                  <a:cubicBezTo>
                    <a:pt x="675" y="23"/>
                    <a:pt x="677" y="23"/>
                    <a:pt x="677" y="24"/>
                  </a:cubicBezTo>
                  <a:cubicBezTo>
                    <a:pt x="677" y="25"/>
                    <a:pt x="676" y="26"/>
                    <a:pt x="676" y="26"/>
                  </a:cubicBezTo>
                  <a:cubicBezTo>
                    <a:pt x="676" y="27"/>
                    <a:pt x="678" y="27"/>
                    <a:pt x="678" y="28"/>
                  </a:cubicBezTo>
                  <a:cubicBezTo>
                    <a:pt x="678" y="27"/>
                    <a:pt x="679" y="26"/>
                    <a:pt x="680" y="26"/>
                  </a:cubicBezTo>
                  <a:cubicBezTo>
                    <a:pt x="680" y="25"/>
                    <a:pt x="681" y="24"/>
                    <a:pt x="681" y="23"/>
                  </a:cubicBezTo>
                  <a:cubicBezTo>
                    <a:pt x="682" y="23"/>
                    <a:pt x="683" y="22"/>
                    <a:pt x="683" y="21"/>
                  </a:cubicBezTo>
                  <a:cubicBezTo>
                    <a:pt x="683" y="21"/>
                    <a:pt x="681" y="20"/>
                    <a:pt x="681" y="19"/>
                  </a:cubicBezTo>
                  <a:cubicBezTo>
                    <a:pt x="681" y="19"/>
                    <a:pt x="683" y="18"/>
                    <a:pt x="682" y="17"/>
                  </a:cubicBezTo>
                  <a:cubicBezTo>
                    <a:pt x="682" y="17"/>
                    <a:pt x="680" y="16"/>
                    <a:pt x="680" y="16"/>
                  </a:cubicBezTo>
                  <a:cubicBezTo>
                    <a:pt x="680" y="15"/>
                    <a:pt x="682" y="14"/>
                    <a:pt x="682" y="13"/>
                  </a:cubicBezTo>
                  <a:cubicBezTo>
                    <a:pt x="682" y="13"/>
                    <a:pt x="680" y="12"/>
                    <a:pt x="680" y="12"/>
                  </a:cubicBezTo>
                  <a:cubicBezTo>
                    <a:pt x="680" y="11"/>
                    <a:pt x="681" y="9"/>
                    <a:pt x="681" y="9"/>
                  </a:cubicBezTo>
                  <a:cubicBezTo>
                    <a:pt x="682" y="9"/>
                    <a:pt x="683" y="11"/>
                    <a:pt x="684" y="11"/>
                  </a:cubicBezTo>
                  <a:cubicBezTo>
                    <a:pt x="684" y="11"/>
                    <a:pt x="685" y="13"/>
                    <a:pt x="686" y="13"/>
                  </a:cubicBezTo>
                  <a:cubicBezTo>
                    <a:pt x="686" y="13"/>
                    <a:pt x="687" y="10"/>
                    <a:pt x="688" y="11"/>
                  </a:cubicBezTo>
                  <a:cubicBezTo>
                    <a:pt x="688" y="11"/>
                    <a:pt x="689" y="12"/>
                    <a:pt x="690" y="12"/>
                  </a:cubicBezTo>
                  <a:cubicBezTo>
                    <a:pt x="691" y="13"/>
                    <a:pt x="691" y="13"/>
                    <a:pt x="692" y="14"/>
                  </a:cubicBezTo>
                  <a:cubicBezTo>
                    <a:pt x="693" y="14"/>
                    <a:pt x="694" y="15"/>
                    <a:pt x="694" y="16"/>
                  </a:cubicBezTo>
                  <a:cubicBezTo>
                    <a:pt x="695" y="16"/>
                    <a:pt x="696" y="17"/>
                    <a:pt x="697" y="17"/>
                  </a:cubicBezTo>
                  <a:cubicBezTo>
                    <a:pt x="697" y="17"/>
                    <a:pt x="698" y="15"/>
                    <a:pt x="698" y="15"/>
                  </a:cubicBezTo>
                  <a:cubicBezTo>
                    <a:pt x="699" y="15"/>
                    <a:pt x="700" y="17"/>
                    <a:pt x="700" y="17"/>
                  </a:cubicBezTo>
                  <a:cubicBezTo>
                    <a:pt x="701" y="17"/>
                    <a:pt x="702" y="15"/>
                    <a:pt x="702" y="15"/>
                  </a:cubicBezTo>
                  <a:cubicBezTo>
                    <a:pt x="702" y="14"/>
                    <a:pt x="700" y="13"/>
                    <a:pt x="700" y="13"/>
                  </a:cubicBezTo>
                  <a:cubicBezTo>
                    <a:pt x="700" y="12"/>
                    <a:pt x="701" y="11"/>
                    <a:pt x="702" y="11"/>
                  </a:cubicBezTo>
                  <a:cubicBezTo>
                    <a:pt x="702" y="10"/>
                    <a:pt x="703" y="9"/>
                    <a:pt x="703" y="8"/>
                  </a:cubicBezTo>
                  <a:cubicBezTo>
                    <a:pt x="705" y="10"/>
                    <a:pt x="706" y="11"/>
                    <a:pt x="708" y="12"/>
                  </a:cubicBezTo>
                  <a:cubicBezTo>
                    <a:pt x="707" y="13"/>
                    <a:pt x="707" y="13"/>
                    <a:pt x="706" y="14"/>
                  </a:cubicBezTo>
                  <a:cubicBezTo>
                    <a:pt x="706" y="14"/>
                    <a:pt x="704" y="16"/>
                    <a:pt x="704" y="16"/>
                  </a:cubicBezTo>
                  <a:cubicBezTo>
                    <a:pt x="704" y="17"/>
                    <a:pt x="706" y="18"/>
                    <a:pt x="707" y="18"/>
                  </a:cubicBezTo>
                  <a:cubicBezTo>
                    <a:pt x="707" y="18"/>
                    <a:pt x="709" y="19"/>
                    <a:pt x="709" y="20"/>
                  </a:cubicBezTo>
                  <a:cubicBezTo>
                    <a:pt x="709" y="20"/>
                    <a:pt x="707" y="21"/>
                    <a:pt x="707" y="22"/>
                  </a:cubicBezTo>
                  <a:cubicBezTo>
                    <a:pt x="707" y="22"/>
                    <a:pt x="709" y="23"/>
                    <a:pt x="709" y="24"/>
                  </a:cubicBezTo>
                  <a:cubicBezTo>
                    <a:pt x="709" y="24"/>
                    <a:pt x="708" y="25"/>
                    <a:pt x="708" y="26"/>
                  </a:cubicBezTo>
                  <a:cubicBezTo>
                    <a:pt x="707" y="26"/>
                    <a:pt x="706" y="28"/>
                    <a:pt x="706" y="28"/>
                  </a:cubicBezTo>
                  <a:cubicBezTo>
                    <a:pt x="706" y="29"/>
                    <a:pt x="708" y="29"/>
                    <a:pt x="708" y="30"/>
                  </a:cubicBezTo>
                  <a:cubicBezTo>
                    <a:pt x="709" y="28"/>
                    <a:pt x="710" y="27"/>
                    <a:pt x="712" y="25"/>
                  </a:cubicBezTo>
                  <a:cubicBezTo>
                    <a:pt x="712" y="25"/>
                    <a:pt x="713" y="23"/>
                    <a:pt x="713" y="23"/>
                  </a:cubicBezTo>
                  <a:cubicBezTo>
                    <a:pt x="713" y="23"/>
                    <a:pt x="711" y="22"/>
                    <a:pt x="711" y="21"/>
                  </a:cubicBezTo>
                  <a:cubicBezTo>
                    <a:pt x="711" y="21"/>
                    <a:pt x="709" y="20"/>
                    <a:pt x="709" y="20"/>
                  </a:cubicBezTo>
                  <a:cubicBezTo>
                    <a:pt x="709" y="19"/>
                    <a:pt x="710" y="18"/>
                    <a:pt x="711" y="17"/>
                  </a:cubicBezTo>
                  <a:cubicBezTo>
                    <a:pt x="711" y="17"/>
                    <a:pt x="712" y="16"/>
                    <a:pt x="712" y="15"/>
                  </a:cubicBezTo>
                  <a:cubicBezTo>
                    <a:pt x="712" y="15"/>
                    <a:pt x="710" y="14"/>
                    <a:pt x="710" y="14"/>
                  </a:cubicBezTo>
                  <a:cubicBezTo>
                    <a:pt x="711" y="12"/>
                    <a:pt x="712" y="11"/>
                    <a:pt x="713" y="9"/>
                  </a:cubicBezTo>
                  <a:cubicBezTo>
                    <a:pt x="714" y="10"/>
                    <a:pt x="715" y="10"/>
                    <a:pt x="716" y="11"/>
                  </a:cubicBezTo>
                  <a:cubicBezTo>
                    <a:pt x="716" y="11"/>
                    <a:pt x="718" y="12"/>
                    <a:pt x="718" y="12"/>
                  </a:cubicBezTo>
                  <a:cubicBezTo>
                    <a:pt x="718" y="13"/>
                    <a:pt x="716" y="14"/>
                    <a:pt x="716" y="15"/>
                  </a:cubicBezTo>
                  <a:cubicBezTo>
                    <a:pt x="716" y="15"/>
                    <a:pt x="714" y="13"/>
                    <a:pt x="714" y="13"/>
                  </a:cubicBezTo>
                  <a:cubicBezTo>
                    <a:pt x="713" y="13"/>
                    <a:pt x="713" y="15"/>
                    <a:pt x="712" y="15"/>
                  </a:cubicBezTo>
                  <a:cubicBezTo>
                    <a:pt x="714" y="16"/>
                    <a:pt x="715" y="17"/>
                    <a:pt x="717" y="19"/>
                  </a:cubicBezTo>
                  <a:cubicBezTo>
                    <a:pt x="717" y="18"/>
                    <a:pt x="718" y="17"/>
                    <a:pt x="718" y="16"/>
                  </a:cubicBezTo>
                  <a:cubicBezTo>
                    <a:pt x="719" y="16"/>
                    <a:pt x="719" y="15"/>
                    <a:pt x="720" y="14"/>
                  </a:cubicBezTo>
                  <a:cubicBezTo>
                    <a:pt x="721" y="14"/>
                    <a:pt x="721" y="12"/>
                    <a:pt x="722" y="12"/>
                  </a:cubicBezTo>
                  <a:cubicBezTo>
                    <a:pt x="722" y="12"/>
                    <a:pt x="724" y="14"/>
                    <a:pt x="724" y="14"/>
                  </a:cubicBezTo>
                  <a:cubicBezTo>
                    <a:pt x="724" y="13"/>
                    <a:pt x="726" y="12"/>
                    <a:pt x="726" y="11"/>
                  </a:cubicBezTo>
                  <a:cubicBezTo>
                    <a:pt x="726" y="11"/>
                    <a:pt x="723" y="10"/>
                    <a:pt x="724" y="10"/>
                  </a:cubicBezTo>
                  <a:cubicBezTo>
                    <a:pt x="724" y="9"/>
                    <a:pt x="725" y="8"/>
                    <a:pt x="725" y="7"/>
                  </a:cubicBezTo>
                  <a:cubicBezTo>
                    <a:pt x="726" y="7"/>
                    <a:pt x="727" y="9"/>
                    <a:pt x="727" y="9"/>
                  </a:cubicBezTo>
                  <a:cubicBezTo>
                    <a:pt x="728" y="10"/>
                    <a:pt x="730" y="10"/>
                    <a:pt x="730" y="11"/>
                  </a:cubicBezTo>
                  <a:cubicBezTo>
                    <a:pt x="730" y="11"/>
                    <a:pt x="728" y="13"/>
                    <a:pt x="728" y="13"/>
                  </a:cubicBezTo>
                  <a:cubicBezTo>
                    <a:pt x="727" y="14"/>
                    <a:pt x="727" y="15"/>
                    <a:pt x="726" y="15"/>
                  </a:cubicBezTo>
                  <a:cubicBezTo>
                    <a:pt x="726" y="15"/>
                    <a:pt x="725" y="14"/>
                    <a:pt x="724" y="14"/>
                  </a:cubicBezTo>
                  <a:cubicBezTo>
                    <a:pt x="724" y="14"/>
                    <a:pt x="722" y="16"/>
                    <a:pt x="722" y="16"/>
                  </a:cubicBezTo>
                  <a:cubicBezTo>
                    <a:pt x="722" y="16"/>
                    <a:pt x="725" y="17"/>
                    <a:pt x="725" y="18"/>
                  </a:cubicBezTo>
                  <a:cubicBezTo>
                    <a:pt x="725" y="18"/>
                    <a:pt x="723" y="19"/>
                    <a:pt x="723" y="20"/>
                  </a:cubicBezTo>
                  <a:cubicBezTo>
                    <a:pt x="724" y="20"/>
                    <a:pt x="724" y="21"/>
                    <a:pt x="725" y="22"/>
                  </a:cubicBezTo>
                  <a:cubicBezTo>
                    <a:pt x="726" y="22"/>
                    <a:pt x="727" y="23"/>
                    <a:pt x="727" y="23"/>
                  </a:cubicBezTo>
                  <a:cubicBezTo>
                    <a:pt x="728" y="23"/>
                    <a:pt x="729" y="21"/>
                    <a:pt x="729" y="21"/>
                  </a:cubicBezTo>
                  <a:cubicBezTo>
                    <a:pt x="730" y="20"/>
                    <a:pt x="730" y="19"/>
                    <a:pt x="731" y="19"/>
                  </a:cubicBezTo>
                  <a:cubicBezTo>
                    <a:pt x="731" y="18"/>
                    <a:pt x="732" y="17"/>
                    <a:pt x="732" y="17"/>
                  </a:cubicBezTo>
                  <a:cubicBezTo>
                    <a:pt x="733" y="16"/>
                    <a:pt x="734" y="14"/>
                    <a:pt x="734" y="14"/>
                  </a:cubicBezTo>
                  <a:cubicBezTo>
                    <a:pt x="735" y="14"/>
                    <a:pt x="736" y="16"/>
                    <a:pt x="736" y="16"/>
                  </a:cubicBezTo>
                  <a:cubicBezTo>
                    <a:pt x="737" y="16"/>
                    <a:pt x="738" y="17"/>
                    <a:pt x="739" y="18"/>
                  </a:cubicBezTo>
                  <a:cubicBezTo>
                    <a:pt x="739" y="18"/>
                    <a:pt x="737" y="20"/>
                    <a:pt x="737" y="20"/>
                  </a:cubicBezTo>
                  <a:cubicBezTo>
                    <a:pt x="737" y="20"/>
                    <a:pt x="739" y="22"/>
                    <a:pt x="739" y="22"/>
                  </a:cubicBezTo>
                  <a:cubicBezTo>
                    <a:pt x="739" y="21"/>
                    <a:pt x="741" y="20"/>
                    <a:pt x="741" y="19"/>
                  </a:cubicBezTo>
                  <a:cubicBezTo>
                    <a:pt x="741" y="19"/>
                    <a:pt x="739" y="18"/>
                    <a:pt x="739" y="18"/>
                  </a:cubicBezTo>
                  <a:cubicBezTo>
                    <a:pt x="739" y="17"/>
                    <a:pt x="740" y="16"/>
                    <a:pt x="740" y="15"/>
                  </a:cubicBezTo>
                  <a:cubicBezTo>
                    <a:pt x="741" y="15"/>
                    <a:pt x="742" y="14"/>
                    <a:pt x="742" y="13"/>
                  </a:cubicBezTo>
                  <a:cubicBezTo>
                    <a:pt x="742" y="13"/>
                    <a:pt x="744" y="12"/>
                    <a:pt x="744" y="11"/>
                  </a:cubicBezTo>
                  <a:cubicBezTo>
                    <a:pt x="744" y="11"/>
                    <a:pt x="741" y="10"/>
                    <a:pt x="742" y="9"/>
                  </a:cubicBezTo>
                  <a:cubicBezTo>
                    <a:pt x="742" y="9"/>
                    <a:pt x="743" y="8"/>
                    <a:pt x="743" y="7"/>
                  </a:cubicBezTo>
                  <a:cubicBezTo>
                    <a:pt x="744" y="6"/>
                    <a:pt x="744" y="5"/>
                    <a:pt x="745" y="5"/>
                  </a:cubicBezTo>
                  <a:cubicBezTo>
                    <a:pt x="745" y="5"/>
                    <a:pt x="747" y="7"/>
                    <a:pt x="747" y="7"/>
                  </a:cubicBezTo>
                  <a:cubicBezTo>
                    <a:pt x="748" y="6"/>
                    <a:pt x="748" y="5"/>
                    <a:pt x="749" y="4"/>
                  </a:cubicBezTo>
                  <a:cubicBezTo>
                    <a:pt x="750" y="5"/>
                    <a:pt x="750" y="5"/>
                    <a:pt x="751" y="6"/>
                  </a:cubicBezTo>
                  <a:cubicBezTo>
                    <a:pt x="752" y="7"/>
                    <a:pt x="753" y="7"/>
                    <a:pt x="753" y="8"/>
                  </a:cubicBezTo>
                  <a:cubicBezTo>
                    <a:pt x="754" y="8"/>
                    <a:pt x="755" y="9"/>
                    <a:pt x="756" y="9"/>
                  </a:cubicBezTo>
                  <a:cubicBezTo>
                    <a:pt x="756" y="10"/>
                    <a:pt x="754" y="11"/>
                    <a:pt x="754" y="12"/>
                  </a:cubicBezTo>
                  <a:cubicBezTo>
                    <a:pt x="754" y="12"/>
                    <a:pt x="756" y="13"/>
                    <a:pt x="756" y="13"/>
                  </a:cubicBezTo>
                  <a:cubicBezTo>
                    <a:pt x="756" y="14"/>
                    <a:pt x="758" y="15"/>
                    <a:pt x="758" y="15"/>
                  </a:cubicBezTo>
                  <a:cubicBezTo>
                    <a:pt x="758" y="15"/>
                    <a:pt x="756" y="17"/>
                    <a:pt x="757" y="17"/>
                  </a:cubicBezTo>
                  <a:cubicBezTo>
                    <a:pt x="757" y="18"/>
                    <a:pt x="758" y="19"/>
                    <a:pt x="759" y="19"/>
                  </a:cubicBezTo>
                  <a:cubicBezTo>
                    <a:pt x="759" y="19"/>
                    <a:pt x="760" y="17"/>
                    <a:pt x="761" y="17"/>
                  </a:cubicBezTo>
                  <a:cubicBezTo>
                    <a:pt x="761" y="17"/>
                    <a:pt x="762" y="18"/>
                    <a:pt x="763" y="18"/>
                  </a:cubicBezTo>
                  <a:cubicBezTo>
                    <a:pt x="763" y="18"/>
                    <a:pt x="765" y="20"/>
                    <a:pt x="765" y="20"/>
                  </a:cubicBezTo>
                  <a:cubicBezTo>
                    <a:pt x="766" y="20"/>
                    <a:pt x="766" y="19"/>
                    <a:pt x="767" y="18"/>
                  </a:cubicBezTo>
                  <a:cubicBezTo>
                    <a:pt x="767" y="17"/>
                    <a:pt x="768" y="16"/>
                    <a:pt x="768" y="16"/>
                  </a:cubicBezTo>
                  <a:cubicBezTo>
                    <a:pt x="769" y="15"/>
                    <a:pt x="770" y="14"/>
                    <a:pt x="770" y="13"/>
                  </a:cubicBezTo>
                  <a:cubicBezTo>
                    <a:pt x="771" y="13"/>
                    <a:pt x="771" y="12"/>
                    <a:pt x="772" y="11"/>
                  </a:cubicBezTo>
                  <a:cubicBezTo>
                    <a:pt x="772" y="11"/>
                    <a:pt x="774" y="13"/>
                    <a:pt x="774" y="13"/>
                  </a:cubicBezTo>
                  <a:cubicBezTo>
                    <a:pt x="775" y="13"/>
                    <a:pt x="775" y="11"/>
                    <a:pt x="776" y="11"/>
                  </a:cubicBezTo>
                  <a:cubicBezTo>
                    <a:pt x="776" y="11"/>
                    <a:pt x="778" y="13"/>
                    <a:pt x="778" y="12"/>
                  </a:cubicBezTo>
                  <a:cubicBezTo>
                    <a:pt x="779" y="12"/>
                    <a:pt x="779" y="11"/>
                    <a:pt x="780" y="10"/>
                  </a:cubicBezTo>
                  <a:cubicBezTo>
                    <a:pt x="780" y="10"/>
                    <a:pt x="781" y="8"/>
                    <a:pt x="781" y="8"/>
                  </a:cubicBezTo>
                  <a:cubicBezTo>
                    <a:pt x="782" y="8"/>
                    <a:pt x="783" y="9"/>
                    <a:pt x="784" y="10"/>
                  </a:cubicBezTo>
                  <a:cubicBezTo>
                    <a:pt x="784" y="10"/>
                    <a:pt x="785" y="11"/>
                    <a:pt x="786" y="11"/>
                  </a:cubicBezTo>
                  <a:cubicBezTo>
                    <a:pt x="786" y="11"/>
                    <a:pt x="787" y="9"/>
                    <a:pt x="788" y="9"/>
                  </a:cubicBezTo>
                  <a:cubicBezTo>
                    <a:pt x="788" y="9"/>
                    <a:pt x="790" y="11"/>
                    <a:pt x="790" y="11"/>
                  </a:cubicBezTo>
                  <a:cubicBezTo>
                    <a:pt x="790" y="11"/>
                    <a:pt x="788" y="13"/>
                    <a:pt x="788" y="13"/>
                  </a:cubicBezTo>
                  <a:cubicBezTo>
                    <a:pt x="788" y="13"/>
                    <a:pt x="786" y="11"/>
                    <a:pt x="786" y="11"/>
                  </a:cubicBezTo>
                  <a:cubicBezTo>
                    <a:pt x="785" y="11"/>
                    <a:pt x="784" y="13"/>
                    <a:pt x="784" y="14"/>
                  </a:cubicBezTo>
                  <a:cubicBezTo>
                    <a:pt x="784" y="14"/>
                    <a:pt x="783" y="15"/>
                    <a:pt x="782" y="16"/>
                  </a:cubicBezTo>
                  <a:cubicBezTo>
                    <a:pt x="782" y="17"/>
                    <a:pt x="781" y="17"/>
                    <a:pt x="781" y="18"/>
                  </a:cubicBezTo>
                  <a:cubicBezTo>
                    <a:pt x="780" y="19"/>
                    <a:pt x="780" y="20"/>
                    <a:pt x="779" y="20"/>
                  </a:cubicBezTo>
                  <a:cubicBezTo>
                    <a:pt x="781" y="21"/>
                    <a:pt x="782" y="23"/>
                    <a:pt x="784" y="24"/>
                  </a:cubicBezTo>
                  <a:cubicBezTo>
                    <a:pt x="784" y="23"/>
                    <a:pt x="785" y="22"/>
                    <a:pt x="785" y="21"/>
                  </a:cubicBezTo>
                  <a:cubicBezTo>
                    <a:pt x="785" y="21"/>
                    <a:pt x="787" y="19"/>
                    <a:pt x="787" y="19"/>
                  </a:cubicBezTo>
                  <a:cubicBezTo>
                    <a:pt x="788" y="19"/>
                    <a:pt x="789" y="21"/>
                    <a:pt x="789" y="21"/>
                  </a:cubicBezTo>
                  <a:cubicBezTo>
                    <a:pt x="790" y="21"/>
                    <a:pt x="790" y="19"/>
                    <a:pt x="791" y="19"/>
                  </a:cubicBezTo>
                  <a:cubicBezTo>
                    <a:pt x="791" y="19"/>
                    <a:pt x="793" y="21"/>
                    <a:pt x="793" y="20"/>
                  </a:cubicBezTo>
                  <a:cubicBezTo>
                    <a:pt x="794" y="20"/>
                    <a:pt x="794" y="19"/>
                    <a:pt x="795" y="18"/>
                  </a:cubicBezTo>
                  <a:cubicBezTo>
                    <a:pt x="795" y="17"/>
                    <a:pt x="796" y="17"/>
                    <a:pt x="797" y="16"/>
                  </a:cubicBezTo>
                  <a:cubicBezTo>
                    <a:pt x="797" y="15"/>
                    <a:pt x="798" y="14"/>
                    <a:pt x="798" y="14"/>
                  </a:cubicBezTo>
                  <a:cubicBezTo>
                    <a:pt x="799" y="13"/>
                    <a:pt x="799" y="12"/>
                    <a:pt x="800" y="11"/>
                  </a:cubicBezTo>
                  <a:cubicBezTo>
                    <a:pt x="800" y="11"/>
                    <a:pt x="802" y="13"/>
                    <a:pt x="802" y="13"/>
                  </a:cubicBezTo>
                  <a:cubicBezTo>
                    <a:pt x="803" y="13"/>
                    <a:pt x="803" y="11"/>
                    <a:pt x="804" y="11"/>
                  </a:cubicBezTo>
                  <a:cubicBezTo>
                    <a:pt x="805" y="12"/>
                    <a:pt x="805" y="12"/>
                    <a:pt x="806" y="13"/>
                  </a:cubicBezTo>
                  <a:cubicBezTo>
                    <a:pt x="806" y="13"/>
                    <a:pt x="808" y="14"/>
                    <a:pt x="808" y="14"/>
                  </a:cubicBezTo>
                  <a:cubicBezTo>
                    <a:pt x="808" y="15"/>
                    <a:pt x="806" y="16"/>
                    <a:pt x="807" y="17"/>
                  </a:cubicBezTo>
                  <a:cubicBezTo>
                    <a:pt x="807" y="17"/>
                    <a:pt x="808" y="18"/>
                    <a:pt x="809" y="18"/>
                  </a:cubicBezTo>
                  <a:cubicBezTo>
                    <a:pt x="810" y="19"/>
                    <a:pt x="810" y="19"/>
                    <a:pt x="811" y="20"/>
                  </a:cubicBezTo>
                  <a:cubicBezTo>
                    <a:pt x="812" y="20"/>
                    <a:pt x="812" y="18"/>
                    <a:pt x="813" y="18"/>
                  </a:cubicBezTo>
                  <a:cubicBezTo>
                    <a:pt x="813" y="18"/>
                    <a:pt x="815" y="20"/>
                    <a:pt x="815" y="19"/>
                  </a:cubicBezTo>
                  <a:cubicBezTo>
                    <a:pt x="815" y="19"/>
                    <a:pt x="817" y="17"/>
                    <a:pt x="817" y="17"/>
                  </a:cubicBezTo>
                  <a:cubicBezTo>
                    <a:pt x="817" y="17"/>
                    <a:pt x="815" y="15"/>
                    <a:pt x="814" y="16"/>
                  </a:cubicBezTo>
                  <a:cubicBezTo>
                    <a:pt x="814" y="16"/>
                    <a:pt x="813" y="18"/>
                    <a:pt x="813" y="18"/>
                  </a:cubicBezTo>
                  <a:cubicBezTo>
                    <a:pt x="812" y="17"/>
                    <a:pt x="811" y="16"/>
                    <a:pt x="811" y="16"/>
                  </a:cubicBezTo>
                  <a:cubicBezTo>
                    <a:pt x="811" y="16"/>
                    <a:pt x="812" y="14"/>
                    <a:pt x="812" y="14"/>
                  </a:cubicBezTo>
                  <a:cubicBezTo>
                    <a:pt x="813" y="13"/>
                    <a:pt x="813" y="12"/>
                    <a:pt x="814" y="12"/>
                  </a:cubicBezTo>
                  <a:cubicBezTo>
                    <a:pt x="814" y="11"/>
                    <a:pt x="815" y="9"/>
                    <a:pt x="816" y="9"/>
                  </a:cubicBezTo>
                  <a:cubicBezTo>
                    <a:pt x="816" y="9"/>
                    <a:pt x="817" y="11"/>
                    <a:pt x="818" y="11"/>
                  </a:cubicBezTo>
                  <a:cubicBezTo>
                    <a:pt x="818" y="11"/>
                    <a:pt x="816" y="13"/>
                    <a:pt x="816" y="13"/>
                  </a:cubicBezTo>
                  <a:cubicBezTo>
                    <a:pt x="816" y="14"/>
                    <a:pt x="818" y="15"/>
                    <a:pt x="818" y="15"/>
                  </a:cubicBezTo>
                  <a:cubicBezTo>
                    <a:pt x="819" y="16"/>
                    <a:pt x="820" y="16"/>
                    <a:pt x="821" y="17"/>
                  </a:cubicBezTo>
                  <a:cubicBezTo>
                    <a:pt x="821" y="16"/>
                    <a:pt x="822" y="15"/>
                    <a:pt x="822" y="14"/>
                  </a:cubicBezTo>
                  <a:cubicBezTo>
                    <a:pt x="823" y="14"/>
                    <a:pt x="824" y="13"/>
                    <a:pt x="824" y="12"/>
                  </a:cubicBezTo>
                  <a:cubicBezTo>
                    <a:pt x="824" y="12"/>
                    <a:pt x="822" y="11"/>
                    <a:pt x="822" y="11"/>
                  </a:cubicBezTo>
                  <a:cubicBezTo>
                    <a:pt x="822" y="10"/>
                    <a:pt x="823" y="9"/>
                    <a:pt x="824" y="8"/>
                  </a:cubicBezTo>
                  <a:cubicBezTo>
                    <a:pt x="824" y="8"/>
                    <a:pt x="825" y="7"/>
                    <a:pt x="825" y="6"/>
                  </a:cubicBezTo>
                  <a:cubicBezTo>
                    <a:pt x="825" y="5"/>
                    <a:pt x="827" y="4"/>
                    <a:pt x="827" y="4"/>
                  </a:cubicBezTo>
                  <a:cubicBezTo>
                    <a:pt x="827" y="5"/>
                    <a:pt x="829" y="5"/>
                    <a:pt x="829" y="6"/>
                  </a:cubicBezTo>
                  <a:cubicBezTo>
                    <a:pt x="829" y="6"/>
                    <a:pt x="827" y="7"/>
                    <a:pt x="827" y="8"/>
                  </a:cubicBezTo>
                  <a:cubicBezTo>
                    <a:pt x="828" y="8"/>
                    <a:pt x="830" y="9"/>
                    <a:pt x="830" y="9"/>
                  </a:cubicBezTo>
                  <a:cubicBezTo>
                    <a:pt x="830" y="10"/>
                    <a:pt x="828" y="11"/>
                    <a:pt x="828" y="12"/>
                  </a:cubicBezTo>
                  <a:cubicBezTo>
                    <a:pt x="827" y="12"/>
                    <a:pt x="827" y="13"/>
                    <a:pt x="826" y="14"/>
                  </a:cubicBezTo>
                  <a:cubicBezTo>
                    <a:pt x="826" y="14"/>
                    <a:pt x="825" y="16"/>
                    <a:pt x="825" y="16"/>
                  </a:cubicBezTo>
                  <a:cubicBezTo>
                    <a:pt x="825" y="16"/>
                    <a:pt x="827" y="18"/>
                    <a:pt x="827" y="18"/>
                  </a:cubicBezTo>
                  <a:cubicBezTo>
                    <a:pt x="827" y="18"/>
                    <a:pt x="828" y="16"/>
                    <a:pt x="829" y="16"/>
                  </a:cubicBezTo>
                  <a:cubicBezTo>
                    <a:pt x="829" y="16"/>
                    <a:pt x="830" y="17"/>
                    <a:pt x="831" y="17"/>
                  </a:cubicBezTo>
                  <a:cubicBezTo>
                    <a:pt x="831" y="18"/>
                    <a:pt x="832" y="18"/>
                    <a:pt x="833" y="19"/>
                  </a:cubicBezTo>
                  <a:cubicBezTo>
                    <a:pt x="833" y="19"/>
                    <a:pt x="831" y="21"/>
                    <a:pt x="831" y="21"/>
                  </a:cubicBezTo>
                  <a:cubicBezTo>
                    <a:pt x="831" y="22"/>
                    <a:pt x="834" y="22"/>
                    <a:pt x="834" y="23"/>
                  </a:cubicBezTo>
                  <a:cubicBezTo>
                    <a:pt x="833" y="24"/>
                    <a:pt x="832" y="24"/>
                    <a:pt x="832" y="25"/>
                  </a:cubicBezTo>
                  <a:cubicBezTo>
                    <a:pt x="832" y="26"/>
                    <a:pt x="834" y="26"/>
                    <a:pt x="834" y="27"/>
                  </a:cubicBezTo>
                  <a:cubicBezTo>
                    <a:pt x="834" y="27"/>
                    <a:pt x="833" y="29"/>
                    <a:pt x="832" y="29"/>
                  </a:cubicBezTo>
                  <a:cubicBezTo>
                    <a:pt x="832" y="29"/>
                    <a:pt x="831" y="31"/>
                    <a:pt x="831" y="31"/>
                  </a:cubicBezTo>
                  <a:cubicBezTo>
                    <a:pt x="831" y="32"/>
                    <a:pt x="833" y="32"/>
                    <a:pt x="833" y="33"/>
                  </a:cubicBezTo>
                  <a:cubicBezTo>
                    <a:pt x="833" y="32"/>
                    <a:pt x="834" y="32"/>
                    <a:pt x="835" y="31"/>
                  </a:cubicBezTo>
                  <a:cubicBezTo>
                    <a:pt x="835" y="30"/>
                    <a:pt x="836" y="29"/>
                    <a:pt x="836" y="29"/>
                  </a:cubicBezTo>
                  <a:cubicBezTo>
                    <a:pt x="836" y="28"/>
                    <a:pt x="838" y="27"/>
                    <a:pt x="838" y="26"/>
                  </a:cubicBezTo>
                  <a:cubicBezTo>
                    <a:pt x="838" y="26"/>
                    <a:pt x="836" y="25"/>
                    <a:pt x="836" y="25"/>
                  </a:cubicBezTo>
                  <a:cubicBezTo>
                    <a:pt x="836" y="24"/>
                    <a:pt x="837" y="23"/>
                    <a:pt x="837" y="22"/>
                  </a:cubicBezTo>
                  <a:cubicBezTo>
                    <a:pt x="838" y="22"/>
                    <a:pt x="839" y="20"/>
                    <a:pt x="839" y="20"/>
                  </a:cubicBezTo>
                  <a:cubicBezTo>
                    <a:pt x="839" y="20"/>
                    <a:pt x="841" y="22"/>
                    <a:pt x="841" y="22"/>
                  </a:cubicBezTo>
                  <a:cubicBezTo>
                    <a:pt x="842" y="21"/>
                    <a:pt x="843" y="20"/>
                    <a:pt x="843" y="20"/>
                  </a:cubicBezTo>
                  <a:cubicBezTo>
                    <a:pt x="843" y="19"/>
                    <a:pt x="841" y="19"/>
                    <a:pt x="841" y="18"/>
                  </a:cubicBezTo>
                  <a:cubicBezTo>
                    <a:pt x="841" y="17"/>
                    <a:pt x="843" y="16"/>
                    <a:pt x="843" y="16"/>
                  </a:cubicBezTo>
                  <a:cubicBezTo>
                    <a:pt x="842" y="15"/>
                    <a:pt x="840" y="15"/>
                    <a:pt x="840" y="14"/>
                  </a:cubicBezTo>
                  <a:cubicBezTo>
                    <a:pt x="840" y="14"/>
                    <a:pt x="842" y="12"/>
                    <a:pt x="842" y="12"/>
                  </a:cubicBezTo>
                  <a:cubicBezTo>
                    <a:pt x="842" y="12"/>
                    <a:pt x="844" y="10"/>
                    <a:pt x="844" y="10"/>
                  </a:cubicBezTo>
                  <a:cubicBezTo>
                    <a:pt x="844" y="9"/>
                    <a:pt x="842" y="9"/>
                    <a:pt x="842" y="8"/>
                  </a:cubicBezTo>
                  <a:cubicBezTo>
                    <a:pt x="843" y="6"/>
                    <a:pt x="844" y="5"/>
                    <a:pt x="845" y="3"/>
                  </a:cubicBezTo>
                  <a:cubicBezTo>
                    <a:pt x="846" y="5"/>
                    <a:pt x="848" y="6"/>
                    <a:pt x="849" y="7"/>
                  </a:cubicBezTo>
                  <a:cubicBezTo>
                    <a:pt x="849" y="8"/>
                    <a:pt x="848" y="8"/>
                    <a:pt x="848" y="9"/>
                  </a:cubicBezTo>
                  <a:cubicBezTo>
                    <a:pt x="848" y="10"/>
                    <a:pt x="850" y="10"/>
                    <a:pt x="850" y="11"/>
                  </a:cubicBezTo>
                  <a:cubicBezTo>
                    <a:pt x="850" y="11"/>
                    <a:pt x="848" y="13"/>
                    <a:pt x="848" y="13"/>
                  </a:cubicBezTo>
                  <a:cubicBezTo>
                    <a:pt x="848" y="14"/>
                    <a:pt x="850" y="14"/>
                    <a:pt x="850" y="15"/>
                  </a:cubicBezTo>
                  <a:cubicBezTo>
                    <a:pt x="851" y="15"/>
                    <a:pt x="852" y="16"/>
                    <a:pt x="853" y="16"/>
                  </a:cubicBezTo>
                  <a:cubicBezTo>
                    <a:pt x="853" y="17"/>
                    <a:pt x="855" y="18"/>
                    <a:pt x="855" y="18"/>
                  </a:cubicBezTo>
                  <a:cubicBezTo>
                    <a:pt x="855" y="18"/>
                    <a:pt x="853" y="20"/>
                    <a:pt x="853" y="20"/>
                  </a:cubicBezTo>
                  <a:cubicBezTo>
                    <a:pt x="853" y="21"/>
                    <a:pt x="851" y="22"/>
                    <a:pt x="851" y="23"/>
                  </a:cubicBezTo>
                  <a:cubicBezTo>
                    <a:pt x="852" y="23"/>
                    <a:pt x="853" y="24"/>
                    <a:pt x="854" y="24"/>
                  </a:cubicBezTo>
                  <a:cubicBezTo>
                    <a:pt x="854" y="24"/>
                    <a:pt x="855" y="23"/>
                    <a:pt x="855" y="22"/>
                  </a:cubicBezTo>
                  <a:cubicBezTo>
                    <a:pt x="856" y="22"/>
                    <a:pt x="857" y="20"/>
                    <a:pt x="857" y="20"/>
                  </a:cubicBezTo>
                  <a:cubicBezTo>
                    <a:pt x="857" y="19"/>
                    <a:pt x="855" y="19"/>
                    <a:pt x="855" y="18"/>
                  </a:cubicBezTo>
                  <a:cubicBezTo>
                    <a:pt x="855" y="17"/>
                    <a:pt x="857" y="17"/>
                    <a:pt x="857" y="16"/>
                  </a:cubicBezTo>
                  <a:cubicBezTo>
                    <a:pt x="857" y="15"/>
                    <a:pt x="854" y="15"/>
                    <a:pt x="854" y="14"/>
                  </a:cubicBezTo>
                  <a:cubicBezTo>
                    <a:pt x="854" y="14"/>
                    <a:pt x="856" y="13"/>
                    <a:pt x="856" y="12"/>
                  </a:cubicBezTo>
                  <a:cubicBezTo>
                    <a:pt x="856" y="11"/>
                    <a:pt x="854" y="11"/>
                    <a:pt x="854" y="10"/>
                  </a:cubicBezTo>
                  <a:cubicBezTo>
                    <a:pt x="854" y="10"/>
                    <a:pt x="856" y="9"/>
                    <a:pt x="856" y="8"/>
                  </a:cubicBezTo>
                  <a:cubicBezTo>
                    <a:pt x="855" y="7"/>
                    <a:pt x="853" y="7"/>
                    <a:pt x="853" y="6"/>
                  </a:cubicBezTo>
                  <a:cubicBezTo>
                    <a:pt x="853" y="6"/>
                    <a:pt x="855" y="4"/>
                    <a:pt x="855" y="4"/>
                  </a:cubicBezTo>
                  <a:cubicBezTo>
                    <a:pt x="856" y="4"/>
                    <a:pt x="857" y="6"/>
                    <a:pt x="857" y="6"/>
                  </a:cubicBezTo>
                  <a:cubicBezTo>
                    <a:pt x="857" y="6"/>
                    <a:pt x="859" y="7"/>
                    <a:pt x="859" y="7"/>
                  </a:cubicBezTo>
                  <a:cubicBezTo>
                    <a:pt x="860" y="8"/>
                    <a:pt x="858" y="9"/>
                    <a:pt x="858" y="10"/>
                  </a:cubicBezTo>
                  <a:cubicBezTo>
                    <a:pt x="858" y="10"/>
                    <a:pt x="860" y="11"/>
                    <a:pt x="860" y="11"/>
                  </a:cubicBezTo>
                  <a:cubicBezTo>
                    <a:pt x="860" y="12"/>
                    <a:pt x="859" y="13"/>
                    <a:pt x="858" y="14"/>
                  </a:cubicBezTo>
                  <a:cubicBezTo>
                    <a:pt x="858" y="14"/>
                    <a:pt x="857" y="16"/>
                    <a:pt x="857" y="16"/>
                  </a:cubicBezTo>
                  <a:cubicBezTo>
                    <a:pt x="857" y="16"/>
                    <a:pt x="859" y="18"/>
                    <a:pt x="859" y="18"/>
                  </a:cubicBezTo>
                  <a:cubicBezTo>
                    <a:pt x="859" y="18"/>
                    <a:pt x="860" y="16"/>
                    <a:pt x="861" y="15"/>
                  </a:cubicBezTo>
                  <a:cubicBezTo>
                    <a:pt x="861" y="15"/>
                    <a:pt x="862" y="13"/>
                    <a:pt x="862" y="13"/>
                  </a:cubicBezTo>
                  <a:cubicBezTo>
                    <a:pt x="862" y="13"/>
                    <a:pt x="864" y="15"/>
                    <a:pt x="864" y="15"/>
                  </a:cubicBezTo>
                  <a:cubicBezTo>
                    <a:pt x="865" y="15"/>
                    <a:pt x="863" y="17"/>
                    <a:pt x="863" y="17"/>
                  </a:cubicBezTo>
                  <a:cubicBezTo>
                    <a:pt x="863" y="18"/>
                    <a:pt x="865" y="18"/>
                    <a:pt x="865" y="19"/>
                  </a:cubicBezTo>
                  <a:cubicBezTo>
                    <a:pt x="865" y="19"/>
                    <a:pt x="863" y="20"/>
                    <a:pt x="863" y="21"/>
                  </a:cubicBezTo>
                  <a:cubicBezTo>
                    <a:pt x="863" y="21"/>
                    <a:pt x="865" y="22"/>
                    <a:pt x="866" y="23"/>
                  </a:cubicBezTo>
                  <a:cubicBezTo>
                    <a:pt x="866" y="23"/>
                    <a:pt x="867" y="24"/>
                    <a:pt x="868" y="24"/>
                  </a:cubicBezTo>
                  <a:cubicBezTo>
                    <a:pt x="869" y="23"/>
                    <a:pt x="870" y="21"/>
                    <a:pt x="871" y="20"/>
                  </a:cubicBezTo>
                  <a:cubicBezTo>
                    <a:pt x="872" y="19"/>
                    <a:pt x="872" y="18"/>
                    <a:pt x="873" y="18"/>
                  </a:cubicBezTo>
                  <a:cubicBezTo>
                    <a:pt x="874" y="16"/>
                    <a:pt x="875" y="15"/>
                    <a:pt x="876" y="13"/>
                  </a:cubicBezTo>
                  <a:cubicBezTo>
                    <a:pt x="877" y="12"/>
                    <a:pt x="877" y="12"/>
                    <a:pt x="878" y="11"/>
                  </a:cubicBezTo>
                  <a:cubicBezTo>
                    <a:pt x="879" y="12"/>
                    <a:pt x="881" y="13"/>
                    <a:pt x="882" y="14"/>
                  </a:cubicBezTo>
                  <a:cubicBezTo>
                    <a:pt x="882" y="15"/>
                    <a:pt x="881" y="16"/>
                    <a:pt x="881" y="17"/>
                  </a:cubicBezTo>
                  <a:cubicBezTo>
                    <a:pt x="881" y="17"/>
                    <a:pt x="879" y="19"/>
                    <a:pt x="879" y="19"/>
                  </a:cubicBezTo>
                  <a:cubicBezTo>
                    <a:pt x="879" y="19"/>
                    <a:pt x="881" y="20"/>
                    <a:pt x="881" y="21"/>
                  </a:cubicBezTo>
                  <a:cubicBezTo>
                    <a:pt x="882" y="21"/>
                    <a:pt x="883" y="22"/>
                    <a:pt x="884" y="22"/>
                  </a:cubicBezTo>
                  <a:cubicBezTo>
                    <a:pt x="884" y="22"/>
                    <a:pt x="885" y="20"/>
                    <a:pt x="885" y="20"/>
                  </a:cubicBezTo>
                  <a:cubicBezTo>
                    <a:pt x="885" y="20"/>
                    <a:pt x="887" y="22"/>
                    <a:pt x="887" y="22"/>
                  </a:cubicBezTo>
                  <a:cubicBezTo>
                    <a:pt x="888" y="21"/>
                    <a:pt x="889" y="20"/>
                    <a:pt x="889" y="20"/>
                  </a:cubicBezTo>
                  <a:cubicBezTo>
                    <a:pt x="889" y="19"/>
                    <a:pt x="887" y="18"/>
                    <a:pt x="887" y="18"/>
                  </a:cubicBezTo>
                  <a:cubicBezTo>
                    <a:pt x="887" y="17"/>
                    <a:pt x="889" y="16"/>
                    <a:pt x="889" y="16"/>
                  </a:cubicBezTo>
                  <a:cubicBezTo>
                    <a:pt x="889" y="15"/>
                    <a:pt x="886" y="14"/>
                    <a:pt x="886" y="14"/>
                  </a:cubicBezTo>
                  <a:cubicBezTo>
                    <a:pt x="886" y="14"/>
                    <a:pt x="888" y="12"/>
                    <a:pt x="888" y="12"/>
                  </a:cubicBezTo>
                  <a:cubicBezTo>
                    <a:pt x="889" y="11"/>
                    <a:pt x="889" y="10"/>
                    <a:pt x="890" y="9"/>
                  </a:cubicBezTo>
                  <a:cubicBezTo>
                    <a:pt x="890" y="10"/>
                    <a:pt x="892" y="11"/>
                    <a:pt x="892" y="11"/>
                  </a:cubicBezTo>
                  <a:cubicBezTo>
                    <a:pt x="892" y="12"/>
                    <a:pt x="890" y="13"/>
                    <a:pt x="890" y="13"/>
                  </a:cubicBezTo>
                  <a:cubicBezTo>
                    <a:pt x="891" y="14"/>
                    <a:pt x="892" y="14"/>
                    <a:pt x="893" y="15"/>
                  </a:cubicBezTo>
                  <a:cubicBezTo>
                    <a:pt x="893" y="15"/>
                    <a:pt x="891" y="17"/>
                    <a:pt x="891" y="17"/>
                  </a:cubicBezTo>
                  <a:cubicBezTo>
                    <a:pt x="891" y="17"/>
                    <a:pt x="893" y="19"/>
                    <a:pt x="893" y="19"/>
                  </a:cubicBezTo>
                  <a:cubicBezTo>
                    <a:pt x="893" y="19"/>
                    <a:pt x="895" y="17"/>
                    <a:pt x="895" y="17"/>
                  </a:cubicBezTo>
                  <a:cubicBezTo>
                    <a:pt x="895" y="17"/>
                    <a:pt x="896" y="15"/>
                    <a:pt x="896" y="15"/>
                  </a:cubicBezTo>
                  <a:cubicBezTo>
                    <a:pt x="897" y="15"/>
                    <a:pt x="898" y="16"/>
                    <a:pt x="899" y="16"/>
                  </a:cubicBezTo>
                  <a:cubicBezTo>
                    <a:pt x="899" y="17"/>
                    <a:pt x="901" y="17"/>
                    <a:pt x="901" y="18"/>
                  </a:cubicBezTo>
                  <a:cubicBezTo>
                    <a:pt x="901" y="18"/>
                    <a:pt x="899" y="20"/>
                    <a:pt x="899" y="20"/>
                  </a:cubicBezTo>
                  <a:cubicBezTo>
                    <a:pt x="899" y="20"/>
                    <a:pt x="901" y="22"/>
                    <a:pt x="901" y="22"/>
                  </a:cubicBezTo>
                  <a:cubicBezTo>
                    <a:pt x="902" y="22"/>
                    <a:pt x="903" y="20"/>
                    <a:pt x="903" y="20"/>
                  </a:cubicBezTo>
                  <a:cubicBezTo>
                    <a:pt x="903" y="19"/>
                    <a:pt x="905" y="18"/>
                    <a:pt x="905" y="17"/>
                  </a:cubicBezTo>
                  <a:cubicBezTo>
                    <a:pt x="905" y="17"/>
                    <a:pt x="903" y="16"/>
                    <a:pt x="903" y="16"/>
                  </a:cubicBezTo>
                  <a:cubicBezTo>
                    <a:pt x="903" y="15"/>
                    <a:pt x="904" y="14"/>
                    <a:pt x="904" y="13"/>
                  </a:cubicBezTo>
                  <a:cubicBezTo>
                    <a:pt x="905" y="14"/>
                    <a:pt x="906" y="15"/>
                    <a:pt x="907" y="15"/>
                  </a:cubicBezTo>
                  <a:cubicBezTo>
                    <a:pt x="907" y="15"/>
                    <a:pt x="909" y="17"/>
                    <a:pt x="909" y="17"/>
                  </a:cubicBezTo>
                  <a:cubicBezTo>
                    <a:pt x="909" y="18"/>
                    <a:pt x="907" y="18"/>
                    <a:pt x="907" y="19"/>
                  </a:cubicBezTo>
                  <a:cubicBezTo>
                    <a:pt x="907" y="20"/>
                    <a:pt x="909" y="20"/>
                    <a:pt x="909" y="21"/>
                  </a:cubicBezTo>
                  <a:cubicBezTo>
                    <a:pt x="909" y="21"/>
                    <a:pt x="908" y="22"/>
                    <a:pt x="908" y="23"/>
                  </a:cubicBezTo>
                  <a:cubicBezTo>
                    <a:pt x="908" y="24"/>
                    <a:pt x="910" y="24"/>
                    <a:pt x="910" y="25"/>
                  </a:cubicBezTo>
                  <a:cubicBezTo>
                    <a:pt x="911" y="23"/>
                    <a:pt x="912" y="22"/>
                    <a:pt x="913" y="20"/>
                  </a:cubicBezTo>
                  <a:cubicBezTo>
                    <a:pt x="914" y="20"/>
                    <a:pt x="914" y="19"/>
                    <a:pt x="915" y="18"/>
                  </a:cubicBezTo>
                  <a:cubicBezTo>
                    <a:pt x="916" y="17"/>
                    <a:pt x="916" y="17"/>
                    <a:pt x="917" y="16"/>
                  </a:cubicBezTo>
                  <a:cubicBezTo>
                    <a:pt x="917" y="16"/>
                    <a:pt x="914" y="14"/>
                    <a:pt x="914" y="14"/>
                  </a:cubicBezTo>
                  <a:cubicBezTo>
                    <a:pt x="914" y="14"/>
                    <a:pt x="916" y="12"/>
                    <a:pt x="916" y="12"/>
                  </a:cubicBezTo>
                  <a:cubicBezTo>
                    <a:pt x="917" y="12"/>
                    <a:pt x="918" y="13"/>
                    <a:pt x="918" y="14"/>
                  </a:cubicBezTo>
                  <a:cubicBezTo>
                    <a:pt x="918" y="13"/>
                    <a:pt x="920" y="12"/>
                    <a:pt x="920" y="11"/>
                  </a:cubicBezTo>
                  <a:cubicBezTo>
                    <a:pt x="920" y="12"/>
                    <a:pt x="922" y="12"/>
                    <a:pt x="922" y="13"/>
                  </a:cubicBezTo>
                  <a:cubicBezTo>
                    <a:pt x="922" y="13"/>
                    <a:pt x="921" y="15"/>
                    <a:pt x="921" y="15"/>
                  </a:cubicBezTo>
                  <a:cubicBezTo>
                    <a:pt x="920" y="16"/>
                    <a:pt x="919" y="17"/>
                    <a:pt x="919" y="18"/>
                  </a:cubicBezTo>
                  <a:cubicBezTo>
                    <a:pt x="919" y="18"/>
                    <a:pt x="921" y="19"/>
                    <a:pt x="921" y="19"/>
                  </a:cubicBezTo>
                  <a:cubicBezTo>
                    <a:pt x="921" y="20"/>
                    <a:pt x="920" y="21"/>
                    <a:pt x="919" y="21"/>
                  </a:cubicBezTo>
                  <a:cubicBezTo>
                    <a:pt x="919" y="22"/>
                    <a:pt x="918" y="23"/>
                    <a:pt x="918" y="24"/>
                  </a:cubicBezTo>
                  <a:cubicBezTo>
                    <a:pt x="918" y="24"/>
                    <a:pt x="920" y="25"/>
                    <a:pt x="920" y="25"/>
                  </a:cubicBezTo>
                  <a:cubicBezTo>
                    <a:pt x="921" y="25"/>
                    <a:pt x="921" y="24"/>
                    <a:pt x="922" y="23"/>
                  </a:cubicBezTo>
                  <a:cubicBezTo>
                    <a:pt x="922" y="23"/>
                    <a:pt x="923" y="21"/>
                    <a:pt x="923" y="21"/>
                  </a:cubicBezTo>
                  <a:cubicBezTo>
                    <a:pt x="924" y="21"/>
                    <a:pt x="925" y="22"/>
                    <a:pt x="926" y="23"/>
                  </a:cubicBezTo>
                  <a:cubicBezTo>
                    <a:pt x="926" y="23"/>
                    <a:pt x="927" y="24"/>
                    <a:pt x="928" y="24"/>
                  </a:cubicBezTo>
                  <a:cubicBezTo>
                    <a:pt x="928" y="24"/>
                    <a:pt x="929" y="22"/>
                    <a:pt x="930" y="22"/>
                  </a:cubicBezTo>
                  <a:cubicBezTo>
                    <a:pt x="930" y="22"/>
                    <a:pt x="931" y="24"/>
                    <a:pt x="932" y="24"/>
                  </a:cubicBezTo>
                  <a:cubicBezTo>
                    <a:pt x="932" y="24"/>
                    <a:pt x="934" y="22"/>
                    <a:pt x="933" y="22"/>
                  </a:cubicBezTo>
                  <a:cubicBezTo>
                    <a:pt x="933" y="21"/>
                    <a:pt x="931" y="20"/>
                    <a:pt x="931" y="20"/>
                  </a:cubicBezTo>
                  <a:cubicBezTo>
                    <a:pt x="931" y="19"/>
                    <a:pt x="933" y="18"/>
                    <a:pt x="933" y="18"/>
                  </a:cubicBezTo>
                  <a:cubicBezTo>
                    <a:pt x="933" y="17"/>
                    <a:pt x="934" y="16"/>
                    <a:pt x="935" y="15"/>
                  </a:cubicBezTo>
                  <a:cubicBezTo>
                    <a:pt x="935" y="15"/>
                    <a:pt x="936" y="17"/>
                    <a:pt x="937" y="17"/>
                  </a:cubicBezTo>
                  <a:cubicBezTo>
                    <a:pt x="937" y="17"/>
                    <a:pt x="938" y="15"/>
                    <a:pt x="939" y="15"/>
                  </a:cubicBezTo>
                  <a:cubicBezTo>
                    <a:pt x="939" y="15"/>
                    <a:pt x="940" y="16"/>
                    <a:pt x="941" y="17"/>
                  </a:cubicBezTo>
                  <a:cubicBezTo>
                    <a:pt x="941" y="16"/>
                    <a:pt x="943" y="14"/>
                    <a:pt x="943" y="14"/>
                  </a:cubicBezTo>
                  <a:cubicBezTo>
                    <a:pt x="943" y="15"/>
                    <a:pt x="945" y="16"/>
                    <a:pt x="945" y="16"/>
                  </a:cubicBezTo>
                  <a:cubicBezTo>
                    <a:pt x="945" y="16"/>
                    <a:pt x="943" y="18"/>
                    <a:pt x="943" y="18"/>
                  </a:cubicBezTo>
                  <a:cubicBezTo>
                    <a:pt x="943" y="19"/>
                    <a:pt x="942" y="20"/>
                    <a:pt x="941" y="21"/>
                  </a:cubicBezTo>
                  <a:cubicBezTo>
                    <a:pt x="941" y="21"/>
                    <a:pt x="939" y="19"/>
                    <a:pt x="939" y="19"/>
                  </a:cubicBezTo>
                  <a:cubicBezTo>
                    <a:pt x="939" y="19"/>
                    <a:pt x="938" y="21"/>
                    <a:pt x="937" y="21"/>
                  </a:cubicBezTo>
                  <a:cubicBezTo>
                    <a:pt x="937" y="22"/>
                    <a:pt x="936" y="23"/>
                    <a:pt x="936" y="23"/>
                  </a:cubicBezTo>
                  <a:cubicBezTo>
                    <a:pt x="936" y="23"/>
                    <a:pt x="937" y="25"/>
                    <a:pt x="938" y="25"/>
                  </a:cubicBezTo>
                  <a:cubicBezTo>
                    <a:pt x="938" y="25"/>
                    <a:pt x="939" y="23"/>
                    <a:pt x="940" y="23"/>
                  </a:cubicBezTo>
                  <a:cubicBezTo>
                    <a:pt x="940" y="22"/>
                    <a:pt x="941" y="21"/>
                    <a:pt x="941" y="21"/>
                  </a:cubicBezTo>
                  <a:cubicBezTo>
                    <a:pt x="942" y="20"/>
                    <a:pt x="943" y="22"/>
                    <a:pt x="944" y="22"/>
                  </a:cubicBezTo>
                  <a:cubicBezTo>
                    <a:pt x="944" y="22"/>
                    <a:pt x="945" y="20"/>
                    <a:pt x="945" y="20"/>
                  </a:cubicBezTo>
                  <a:cubicBezTo>
                    <a:pt x="946" y="20"/>
                    <a:pt x="947" y="22"/>
                    <a:pt x="948" y="22"/>
                  </a:cubicBezTo>
                  <a:cubicBezTo>
                    <a:pt x="948" y="22"/>
                    <a:pt x="949" y="20"/>
                    <a:pt x="949" y="19"/>
                  </a:cubicBezTo>
                  <a:cubicBezTo>
                    <a:pt x="950" y="19"/>
                    <a:pt x="951" y="21"/>
                    <a:pt x="951" y="21"/>
                  </a:cubicBezTo>
                  <a:cubicBezTo>
                    <a:pt x="952" y="21"/>
                    <a:pt x="953" y="19"/>
                    <a:pt x="953" y="19"/>
                  </a:cubicBezTo>
                  <a:cubicBezTo>
                    <a:pt x="954" y="19"/>
                    <a:pt x="955" y="21"/>
                    <a:pt x="955" y="21"/>
                  </a:cubicBezTo>
                  <a:cubicBezTo>
                    <a:pt x="956" y="21"/>
                    <a:pt x="957" y="18"/>
                    <a:pt x="957" y="18"/>
                  </a:cubicBezTo>
                  <a:cubicBezTo>
                    <a:pt x="957" y="18"/>
                    <a:pt x="959" y="20"/>
                    <a:pt x="959" y="20"/>
                  </a:cubicBezTo>
                  <a:cubicBezTo>
                    <a:pt x="960" y="20"/>
                    <a:pt x="961" y="18"/>
                    <a:pt x="961" y="18"/>
                  </a:cubicBezTo>
                  <a:cubicBezTo>
                    <a:pt x="962" y="17"/>
                    <a:pt x="962" y="16"/>
                    <a:pt x="963" y="16"/>
                  </a:cubicBezTo>
                  <a:cubicBezTo>
                    <a:pt x="963" y="15"/>
                    <a:pt x="965" y="14"/>
                    <a:pt x="964" y="13"/>
                  </a:cubicBezTo>
                  <a:cubicBezTo>
                    <a:pt x="964" y="13"/>
                    <a:pt x="962" y="12"/>
                    <a:pt x="962" y="12"/>
                  </a:cubicBezTo>
                  <a:cubicBezTo>
                    <a:pt x="963" y="11"/>
                    <a:pt x="964" y="10"/>
                    <a:pt x="964" y="9"/>
                  </a:cubicBezTo>
                  <a:cubicBezTo>
                    <a:pt x="965" y="9"/>
                    <a:pt x="965" y="11"/>
                    <a:pt x="966" y="11"/>
                  </a:cubicBezTo>
                  <a:cubicBezTo>
                    <a:pt x="966" y="12"/>
                    <a:pt x="968" y="12"/>
                    <a:pt x="968" y="13"/>
                  </a:cubicBezTo>
                  <a:cubicBezTo>
                    <a:pt x="968" y="13"/>
                    <a:pt x="967" y="15"/>
                    <a:pt x="967" y="15"/>
                  </a:cubicBezTo>
                  <a:cubicBezTo>
                    <a:pt x="966" y="16"/>
                    <a:pt x="965" y="17"/>
                    <a:pt x="965" y="17"/>
                  </a:cubicBezTo>
                  <a:cubicBezTo>
                    <a:pt x="965" y="18"/>
                    <a:pt x="964" y="19"/>
                    <a:pt x="963" y="20"/>
                  </a:cubicBezTo>
                  <a:cubicBezTo>
                    <a:pt x="963" y="20"/>
                    <a:pt x="962" y="21"/>
                    <a:pt x="962" y="22"/>
                  </a:cubicBezTo>
                  <a:cubicBezTo>
                    <a:pt x="962" y="22"/>
                    <a:pt x="964" y="23"/>
                    <a:pt x="964" y="24"/>
                  </a:cubicBezTo>
                  <a:cubicBezTo>
                    <a:pt x="964" y="24"/>
                    <a:pt x="962" y="25"/>
                    <a:pt x="962" y="26"/>
                  </a:cubicBezTo>
                  <a:cubicBezTo>
                    <a:pt x="962" y="26"/>
                    <a:pt x="964" y="27"/>
                    <a:pt x="964" y="27"/>
                  </a:cubicBezTo>
                  <a:cubicBezTo>
                    <a:pt x="965" y="26"/>
                    <a:pt x="967" y="24"/>
                    <a:pt x="968" y="23"/>
                  </a:cubicBezTo>
                  <a:cubicBezTo>
                    <a:pt x="968" y="22"/>
                    <a:pt x="969" y="22"/>
                    <a:pt x="969" y="21"/>
                  </a:cubicBezTo>
                  <a:cubicBezTo>
                    <a:pt x="971" y="19"/>
                    <a:pt x="972" y="18"/>
                    <a:pt x="973" y="16"/>
                  </a:cubicBezTo>
                  <a:cubicBezTo>
                    <a:pt x="974" y="17"/>
                    <a:pt x="976" y="19"/>
                    <a:pt x="977" y="20"/>
                  </a:cubicBezTo>
                  <a:cubicBezTo>
                    <a:pt x="977" y="20"/>
                    <a:pt x="976" y="21"/>
                    <a:pt x="976" y="22"/>
                  </a:cubicBezTo>
                  <a:cubicBezTo>
                    <a:pt x="976" y="22"/>
                    <a:pt x="978" y="23"/>
                    <a:pt x="978" y="24"/>
                  </a:cubicBezTo>
                  <a:cubicBezTo>
                    <a:pt x="978" y="24"/>
                    <a:pt x="976" y="26"/>
                    <a:pt x="976" y="26"/>
                  </a:cubicBezTo>
                  <a:cubicBezTo>
                    <a:pt x="976" y="26"/>
                    <a:pt x="974" y="24"/>
                    <a:pt x="974" y="24"/>
                  </a:cubicBezTo>
                  <a:cubicBezTo>
                    <a:pt x="974" y="24"/>
                    <a:pt x="972" y="26"/>
                    <a:pt x="972" y="26"/>
                  </a:cubicBezTo>
                  <a:cubicBezTo>
                    <a:pt x="972" y="27"/>
                    <a:pt x="971" y="28"/>
                    <a:pt x="971" y="29"/>
                  </a:cubicBezTo>
                  <a:cubicBezTo>
                    <a:pt x="972" y="30"/>
                    <a:pt x="973" y="31"/>
                    <a:pt x="975" y="32"/>
                  </a:cubicBezTo>
                  <a:cubicBezTo>
                    <a:pt x="976" y="33"/>
                    <a:pt x="976" y="33"/>
                    <a:pt x="977" y="34"/>
                  </a:cubicBezTo>
                  <a:cubicBezTo>
                    <a:pt x="978" y="32"/>
                    <a:pt x="979" y="31"/>
                    <a:pt x="981" y="29"/>
                  </a:cubicBezTo>
                  <a:cubicBezTo>
                    <a:pt x="981" y="29"/>
                    <a:pt x="982" y="28"/>
                    <a:pt x="982" y="27"/>
                  </a:cubicBezTo>
                  <a:cubicBezTo>
                    <a:pt x="983" y="27"/>
                    <a:pt x="984" y="25"/>
                    <a:pt x="984" y="25"/>
                  </a:cubicBezTo>
                  <a:cubicBezTo>
                    <a:pt x="984" y="25"/>
                    <a:pt x="982" y="23"/>
                    <a:pt x="982" y="23"/>
                  </a:cubicBezTo>
                  <a:cubicBezTo>
                    <a:pt x="982" y="23"/>
                    <a:pt x="983" y="21"/>
                    <a:pt x="983" y="21"/>
                  </a:cubicBezTo>
                  <a:cubicBezTo>
                    <a:pt x="984" y="21"/>
                    <a:pt x="985" y="23"/>
                    <a:pt x="986" y="23"/>
                  </a:cubicBezTo>
                  <a:cubicBezTo>
                    <a:pt x="986" y="22"/>
                    <a:pt x="987" y="21"/>
                    <a:pt x="987" y="20"/>
                  </a:cubicBezTo>
                  <a:cubicBezTo>
                    <a:pt x="989" y="19"/>
                    <a:pt x="990" y="17"/>
                    <a:pt x="991" y="16"/>
                  </a:cubicBezTo>
                  <a:cubicBezTo>
                    <a:pt x="991" y="15"/>
                    <a:pt x="992" y="14"/>
                    <a:pt x="993" y="14"/>
                  </a:cubicBezTo>
                  <a:cubicBezTo>
                    <a:pt x="993" y="13"/>
                    <a:pt x="994" y="12"/>
                    <a:pt x="994" y="11"/>
                  </a:cubicBezTo>
                  <a:cubicBezTo>
                    <a:pt x="994" y="12"/>
                    <a:pt x="996" y="12"/>
                    <a:pt x="996" y="13"/>
                  </a:cubicBezTo>
                  <a:cubicBezTo>
                    <a:pt x="997" y="14"/>
                    <a:pt x="995" y="15"/>
                    <a:pt x="995" y="15"/>
                  </a:cubicBezTo>
                  <a:cubicBezTo>
                    <a:pt x="994" y="16"/>
                    <a:pt x="994" y="17"/>
                    <a:pt x="993" y="18"/>
                  </a:cubicBezTo>
                  <a:cubicBezTo>
                    <a:pt x="993" y="18"/>
                    <a:pt x="992" y="19"/>
                    <a:pt x="991" y="20"/>
                  </a:cubicBezTo>
                  <a:cubicBezTo>
                    <a:pt x="991" y="21"/>
                    <a:pt x="990" y="21"/>
                    <a:pt x="990" y="22"/>
                  </a:cubicBezTo>
                  <a:cubicBezTo>
                    <a:pt x="989" y="23"/>
                    <a:pt x="988" y="24"/>
                    <a:pt x="988" y="24"/>
                  </a:cubicBezTo>
                  <a:cubicBezTo>
                    <a:pt x="988" y="25"/>
                    <a:pt x="990" y="26"/>
                    <a:pt x="990" y="26"/>
                  </a:cubicBezTo>
                  <a:cubicBezTo>
                    <a:pt x="990" y="26"/>
                    <a:pt x="988" y="28"/>
                    <a:pt x="988" y="28"/>
                  </a:cubicBezTo>
                  <a:cubicBezTo>
                    <a:pt x="989" y="28"/>
                    <a:pt x="990" y="30"/>
                    <a:pt x="991" y="30"/>
                  </a:cubicBezTo>
                  <a:cubicBezTo>
                    <a:pt x="991" y="30"/>
                    <a:pt x="992" y="28"/>
                    <a:pt x="992" y="28"/>
                  </a:cubicBezTo>
                  <a:cubicBezTo>
                    <a:pt x="993" y="28"/>
                    <a:pt x="994" y="29"/>
                    <a:pt x="995" y="29"/>
                  </a:cubicBezTo>
                  <a:cubicBezTo>
                    <a:pt x="995" y="30"/>
                    <a:pt x="996" y="31"/>
                    <a:pt x="997" y="31"/>
                  </a:cubicBezTo>
                  <a:cubicBezTo>
                    <a:pt x="997" y="30"/>
                    <a:pt x="998" y="30"/>
                    <a:pt x="999" y="29"/>
                  </a:cubicBezTo>
                  <a:cubicBezTo>
                    <a:pt x="999" y="29"/>
                    <a:pt x="1000" y="27"/>
                    <a:pt x="1000" y="27"/>
                  </a:cubicBezTo>
                  <a:cubicBezTo>
                    <a:pt x="1000" y="26"/>
                    <a:pt x="998" y="25"/>
                    <a:pt x="998" y="25"/>
                  </a:cubicBezTo>
                  <a:cubicBezTo>
                    <a:pt x="997" y="24"/>
                    <a:pt x="997" y="24"/>
                    <a:pt x="996" y="23"/>
                  </a:cubicBezTo>
                  <a:cubicBezTo>
                    <a:pt x="997" y="22"/>
                    <a:pt x="998" y="20"/>
                    <a:pt x="999" y="19"/>
                  </a:cubicBezTo>
                  <a:cubicBezTo>
                    <a:pt x="1000" y="18"/>
                    <a:pt x="1000" y="17"/>
                    <a:pt x="1001" y="17"/>
                  </a:cubicBezTo>
                  <a:cubicBezTo>
                    <a:pt x="1001" y="16"/>
                    <a:pt x="1002" y="14"/>
                    <a:pt x="1003" y="14"/>
                  </a:cubicBezTo>
                  <a:cubicBezTo>
                    <a:pt x="1003" y="14"/>
                    <a:pt x="1005" y="16"/>
                    <a:pt x="1005" y="16"/>
                  </a:cubicBezTo>
                  <a:cubicBezTo>
                    <a:pt x="1005" y="16"/>
                    <a:pt x="1003" y="18"/>
                    <a:pt x="1003" y="18"/>
                  </a:cubicBezTo>
                  <a:cubicBezTo>
                    <a:pt x="1003" y="19"/>
                    <a:pt x="1002" y="20"/>
                    <a:pt x="1001" y="20"/>
                  </a:cubicBezTo>
                  <a:cubicBezTo>
                    <a:pt x="1001" y="21"/>
                    <a:pt x="1000" y="22"/>
                    <a:pt x="1000" y="23"/>
                  </a:cubicBezTo>
                  <a:cubicBezTo>
                    <a:pt x="1000" y="23"/>
                    <a:pt x="1002" y="24"/>
                    <a:pt x="1002" y="24"/>
                  </a:cubicBezTo>
                  <a:cubicBezTo>
                    <a:pt x="1002" y="25"/>
                    <a:pt x="1000" y="26"/>
                    <a:pt x="1000" y="27"/>
                  </a:cubicBezTo>
                  <a:cubicBezTo>
                    <a:pt x="1001" y="27"/>
                    <a:pt x="1002" y="28"/>
                    <a:pt x="1003" y="28"/>
                  </a:cubicBezTo>
                  <a:cubicBezTo>
                    <a:pt x="1003" y="29"/>
                    <a:pt x="1005" y="30"/>
                    <a:pt x="1005" y="30"/>
                  </a:cubicBezTo>
                  <a:cubicBezTo>
                    <a:pt x="1005" y="31"/>
                    <a:pt x="1003" y="32"/>
                    <a:pt x="1003" y="32"/>
                  </a:cubicBezTo>
                  <a:cubicBezTo>
                    <a:pt x="1003" y="33"/>
                    <a:pt x="1005" y="33"/>
                    <a:pt x="1005" y="34"/>
                  </a:cubicBezTo>
                  <a:cubicBezTo>
                    <a:pt x="1005" y="35"/>
                    <a:pt x="1003" y="36"/>
                    <a:pt x="1004" y="36"/>
                  </a:cubicBezTo>
                  <a:cubicBezTo>
                    <a:pt x="1004" y="37"/>
                    <a:pt x="1006" y="37"/>
                    <a:pt x="1006" y="38"/>
                  </a:cubicBezTo>
                  <a:cubicBezTo>
                    <a:pt x="1006" y="37"/>
                    <a:pt x="1007" y="36"/>
                    <a:pt x="1008" y="36"/>
                  </a:cubicBezTo>
                  <a:cubicBezTo>
                    <a:pt x="1008" y="35"/>
                    <a:pt x="1009" y="34"/>
                    <a:pt x="1009" y="33"/>
                  </a:cubicBezTo>
                  <a:cubicBezTo>
                    <a:pt x="1009" y="33"/>
                    <a:pt x="1007" y="32"/>
                    <a:pt x="1007" y="32"/>
                  </a:cubicBezTo>
                  <a:cubicBezTo>
                    <a:pt x="1007" y="31"/>
                    <a:pt x="1005" y="31"/>
                    <a:pt x="1005" y="30"/>
                  </a:cubicBezTo>
                  <a:cubicBezTo>
                    <a:pt x="1005" y="30"/>
                    <a:pt x="1006" y="28"/>
                    <a:pt x="1006" y="28"/>
                  </a:cubicBezTo>
                  <a:cubicBezTo>
                    <a:pt x="1007" y="27"/>
                    <a:pt x="1008" y="26"/>
                    <a:pt x="1008" y="26"/>
                  </a:cubicBezTo>
                  <a:cubicBezTo>
                    <a:pt x="1009" y="26"/>
                    <a:pt x="1010" y="27"/>
                    <a:pt x="1010" y="27"/>
                  </a:cubicBezTo>
                  <a:cubicBezTo>
                    <a:pt x="1011" y="28"/>
                    <a:pt x="1012" y="29"/>
                    <a:pt x="1013" y="29"/>
                  </a:cubicBezTo>
                  <a:cubicBezTo>
                    <a:pt x="1013" y="29"/>
                    <a:pt x="1014" y="31"/>
                    <a:pt x="1015" y="31"/>
                  </a:cubicBezTo>
                  <a:cubicBezTo>
                    <a:pt x="1015" y="31"/>
                    <a:pt x="1016" y="29"/>
                    <a:pt x="1017" y="28"/>
                  </a:cubicBezTo>
                  <a:cubicBezTo>
                    <a:pt x="1017" y="28"/>
                    <a:pt x="1018" y="27"/>
                    <a:pt x="1018" y="26"/>
                  </a:cubicBezTo>
                  <a:cubicBezTo>
                    <a:pt x="1019" y="26"/>
                    <a:pt x="1020" y="28"/>
                    <a:pt x="1021" y="28"/>
                  </a:cubicBezTo>
                  <a:cubicBezTo>
                    <a:pt x="1021" y="28"/>
                    <a:pt x="1022" y="26"/>
                    <a:pt x="1022" y="26"/>
                  </a:cubicBezTo>
                  <a:cubicBezTo>
                    <a:pt x="1022" y="26"/>
                    <a:pt x="1024" y="23"/>
                    <a:pt x="1024" y="23"/>
                  </a:cubicBezTo>
                  <a:cubicBezTo>
                    <a:pt x="1024" y="24"/>
                    <a:pt x="1026" y="25"/>
                    <a:pt x="1026" y="25"/>
                  </a:cubicBezTo>
                  <a:cubicBezTo>
                    <a:pt x="1026" y="26"/>
                    <a:pt x="1024" y="27"/>
                    <a:pt x="1024" y="27"/>
                  </a:cubicBezTo>
                  <a:cubicBezTo>
                    <a:pt x="1025" y="28"/>
                    <a:pt x="1027" y="28"/>
                    <a:pt x="1027" y="29"/>
                  </a:cubicBezTo>
                  <a:cubicBezTo>
                    <a:pt x="1027" y="30"/>
                    <a:pt x="1025" y="31"/>
                    <a:pt x="1025" y="31"/>
                  </a:cubicBezTo>
                  <a:cubicBezTo>
                    <a:pt x="1025" y="32"/>
                    <a:pt x="1027" y="32"/>
                    <a:pt x="1027" y="33"/>
                  </a:cubicBezTo>
                  <a:cubicBezTo>
                    <a:pt x="1028" y="32"/>
                    <a:pt x="1028" y="32"/>
                    <a:pt x="1029" y="31"/>
                  </a:cubicBezTo>
                  <a:cubicBezTo>
                    <a:pt x="1029" y="31"/>
                    <a:pt x="1030" y="29"/>
                    <a:pt x="1031" y="29"/>
                  </a:cubicBezTo>
                  <a:cubicBezTo>
                    <a:pt x="1031" y="29"/>
                    <a:pt x="1033" y="30"/>
                    <a:pt x="1033" y="30"/>
                  </a:cubicBezTo>
                  <a:cubicBezTo>
                    <a:pt x="1033" y="30"/>
                    <a:pt x="1034" y="29"/>
                    <a:pt x="1035" y="28"/>
                  </a:cubicBezTo>
                  <a:cubicBezTo>
                    <a:pt x="1035" y="27"/>
                    <a:pt x="1036" y="27"/>
                    <a:pt x="1036" y="26"/>
                  </a:cubicBezTo>
                  <a:cubicBezTo>
                    <a:pt x="1037" y="25"/>
                    <a:pt x="1037" y="24"/>
                    <a:pt x="1038" y="24"/>
                  </a:cubicBezTo>
                  <a:cubicBezTo>
                    <a:pt x="1038" y="23"/>
                    <a:pt x="1039" y="21"/>
                    <a:pt x="1040" y="21"/>
                  </a:cubicBezTo>
                  <a:cubicBezTo>
                    <a:pt x="1040" y="21"/>
                    <a:pt x="1041" y="23"/>
                    <a:pt x="1042" y="23"/>
                  </a:cubicBezTo>
                  <a:cubicBezTo>
                    <a:pt x="1042" y="24"/>
                    <a:pt x="1044" y="24"/>
                    <a:pt x="1044" y="25"/>
                  </a:cubicBezTo>
                  <a:cubicBezTo>
                    <a:pt x="1044" y="25"/>
                    <a:pt x="1043" y="27"/>
                    <a:pt x="1042" y="27"/>
                  </a:cubicBezTo>
                  <a:cubicBezTo>
                    <a:pt x="1042" y="28"/>
                    <a:pt x="1041" y="28"/>
                    <a:pt x="1041" y="29"/>
                  </a:cubicBezTo>
                  <a:cubicBezTo>
                    <a:pt x="1040" y="29"/>
                    <a:pt x="1039" y="27"/>
                    <a:pt x="1038" y="28"/>
                  </a:cubicBezTo>
                  <a:cubicBezTo>
                    <a:pt x="1038" y="28"/>
                    <a:pt x="1037" y="29"/>
                    <a:pt x="1037" y="30"/>
                  </a:cubicBezTo>
                  <a:cubicBezTo>
                    <a:pt x="1036" y="30"/>
                    <a:pt x="1035" y="32"/>
                    <a:pt x="1035" y="32"/>
                  </a:cubicBezTo>
                  <a:cubicBezTo>
                    <a:pt x="1035" y="33"/>
                    <a:pt x="1037" y="33"/>
                    <a:pt x="1037" y="34"/>
                  </a:cubicBezTo>
                  <a:cubicBezTo>
                    <a:pt x="1037" y="34"/>
                    <a:pt x="1036" y="36"/>
                    <a:pt x="1036" y="36"/>
                  </a:cubicBezTo>
                  <a:cubicBezTo>
                    <a:pt x="1035" y="37"/>
                    <a:pt x="1034" y="37"/>
                    <a:pt x="1034" y="38"/>
                  </a:cubicBezTo>
                  <a:cubicBezTo>
                    <a:pt x="1035" y="38"/>
                    <a:pt x="1035" y="40"/>
                    <a:pt x="1036" y="40"/>
                  </a:cubicBezTo>
                  <a:cubicBezTo>
                    <a:pt x="1036" y="40"/>
                    <a:pt x="1038" y="38"/>
                    <a:pt x="1038" y="38"/>
                  </a:cubicBezTo>
                  <a:cubicBezTo>
                    <a:pt x="1038" y="37"/>
                    <a:pt x="1039" y="35"/>
                    <a:pt x="1040" y="35"/>
                  </a:cubicBezTo>
                  <a:cubicBezTo>
                    <a:pt x="1040" y="35"/>
                    <a:pt x="1041" y="37"/>
                    <a:pt x="1042" y="37"/>
                  </a:cubicBezTo>
                  <a:cubicBezTo>
                    <a:pt x="1042" y="38"/>
                    <a:pt x="1043" y="39"/>
                    <a:pt x="1044" y="39"/>
                  </a:cubicBezTo>
                  <a:cubicBezTo>
                    <a:pt x="1044" y="39"/>
                    <a:pt x="1046" y="41"/>
                    <a:pt x="1046" y="41"/>
                  </a:cubicBezTo>
                  <a:cubicBezTo>
                    <a:pt x="1047" y="40"/>
                    <a:pt x="1048" y="39"/>
                    <a:pt x="1048" y="38"/>
                  </a:cubicBezTo>
                  <a:cubicBezTo>
                    <a:pt x="1049" y="38"/>
                    <a:pt x="1049" y="37"/>
                    <a:pt x="1050" y="36"/>
                  </a:cubicBezTo>
                  <a:cubicBezTo>
                    <a:pt x="1051" y="37"/>
                    <a:pt x="1053" y="38"/>
                    <a:pt x="1054" y="39"/>
                  </a:cubicBezTo>
                  <a:cubicBezTo>
                    <a:pt x="1053" y="41"/>
                    <a:pt x="1052" y="42"/>
                    <a:pt x="1051" y="44"/>
                  </a:cubicBezTo>
                  <a:cubicBezTo>
                    <a:pt x="1050" y="44"/>
                    <a:pt x="1050" y="46"/>
                    <a:pt x="1049" y="46"/>
                  </a:cubicBezTo>
                  <a:cubicBezTo>
                    <a:pt x="1048" y="46"/>
                    <a:pt x="1047" y="44"/>
                    <a:pt x="1047" y="44"/>
                  </a:cubicBezTo>
                  <a:cubicBezTo>
                    <a:pt x="1046" y="45"/>
                    <a:pt x="1046" y="47"/>
                    <a:pt x="1045" y="47"/>
                  </a:cubicBezTo>
                  <a:cubicBezTo>
                    <a:pt x="1044" y="47"/>
                    <a:pt x="1043" y="45"/>
                    <a:pt x="1043" y="45"/>
                  </a:cubicBezTo>
                  <a:cubicBezTo>
                    <a:pt x="1042" y="45"/>
                    <a:pt x="1042" y="47"/>
                    <a:pt x="1041" y="47"/>
                  </a:cubicBezTo>
                  <a:cubicBezTo>
                    <a:pt x="1041" y="48"/>
                    <a:pt x="1043" y="48"/>
                    <a:pt x="1043" y="49"/>
                  </a:cubicBezTo>
                  <a:cubicBezTo>
                    <a:pt x="1043" y="49"/>
                    <a:pt x="1041" y="51"/>
                    <a:pt x="1042" y="51"/>
                  </a:cubicBezTo>
                  <a:cubicBezTo>
                    <a:pt x="1042" y="51"/>
                    <a:pt x="1044" y="53"/>
                    <a:pt x="1044" y="53"/>
                  </a:cubicBezTo>
                  <a:cubicBezTo>
                    <a:pt x="1044" y="53"/>
                    <a:pt x="1045" y="51"/>
                    <a:pt x="1046" y="51"/>
                  </a:cubicBezTo>
                  <a:cubicBezTo>
                    <a:pt x="1046" y="51"/>
                    <a:pt x="1047" y="52"/>
                    <a:pt x="1048" y="52"/>
                  </a:cubicBezTo>
                  <a:cubicBezTo>
                    <a:pt x="1048" y="52"/>
                    <a:pt x="1049" y="50"/>
                    <a:pt x="1050" y="50"/>
                  </a:cubicBezTo>
                  <a:cubicBezTo>
                    <a:pt x="1050" y="50"/>
                    <a:pt x="1051" y="52"/>
                    <a:pt x="1052" y="52"/>
                  </a:cubicBezTo>
                  <a:cubicBezTo>
                    <a:pt x="1052" y="52"/>
                    <a:pt x="1053" y="50"/>
                    <a:pt x="1053" y="50"/>
                  </a:cubicBezTo>
                  <a:cubicBezTo>
                    <a:pt x="1054" y="49"/>
                    <a:pt x="1055" y="48"/>
                    <a:pt x="1055" y="47"/>
                  </a:cubicBezTo>
                  <a:cubicBezTo>
                    <a:pt x="1056" y="47"/>
                    <a:pt x="1057" y="46"/>
                    <a:pt x="1057" y="45"/>
                  </a:cubicBezTo>
                  <a:cubicBezTo>
                    <a:pt x="1057" y="45"/>
                    <a:pt x="1055" y="44"/>
                    <a:pt x="1055" y="43"/>
                  </a:cubicBezTo>
                  <a:cubicBezTo>
                    <a:pt x="1055" y="43"/>
                    <a:pt x="1056" y="42"/>
                    <a:pt x="1056" y="41"/>
                  </a:cubicBezTo>
                  <a:cubicBezTo>
                    <a:pt x="1056" y="41"/>
                    <a:pt x="1054" y="40"/>
                    <a:pt x="1054" y="39"/>
                  </a:cubicBezTo>
                  <a:cubicBezTo>
                    <a:pt x="1054" y="39"/>
                    <a:pt x="1056" y="38"/>
                    <a:pt x="1056" y="37"/>
                  </a:cubicBezTo>
                  <a:cubicBezTo>
                    <a:pt x="1056" y="36"/>
                    <a:pt x="1057" y="36"/>
                    <a:pt x="1058" y="35"/>
                  </a:cubicBezTo>
                  <a:cubicBezTo>
                    <a:pt x="1058" y="35"/>
                    <a:pt x="1060" y="37"/>
                    <a:pt x="1060" y="37"/>
                  </a:cubicBezTo>
                  <a:cubicBezTo>
                    <a:pt x="1060" y="37"/>
                    <a:pt x="1062" y="38"/>
                    <a:pt x="1062" y="38"/>
                  </a:cubicBezTo>
                  <a:cubicBezTo>
                    <a:pt x="1062" y="38"/>
                    <a:pt x="1064" y="36"/>
                    <a:pt x="1064" y="36"/>
                  </a:cubicBezTo>
                  <a:cubicBezTo>
                    <a:pt x="1064" y="36"/>
                    <a:pt x="1061" y="35"/>
                    <a:pt x="1061" y="34"/>
                  </a:cubicBezTo>
                  <a:cubicBezTo>
                    <a:pt x="1061" y="34"/>
                    <a:pt x="1063" y="33"/>
                    <a:pt x="1063" y="32"/>
                  </a:cubicBezTo>
                  <a:cubicBezTo>
                    <a:pt x="1064" y="31"/>
                    <a:pt x="1065" y="29"/>
                    <a:pt x="1067" y="28"/>
                  </a:cubicBezTo>
                  <a:cubicBezTo>
                    <a:pt x="1067" y="28"/>
                    <a:pt x="1069" y="29"/>
                    <a:pt x="1069" y="29"/>
                  </a:cubicBezTo>
                  <a:cubicBezTo>
                    <a:pt x="1069" y="30"/>
                    <a:pt x="1067" y="31"/>
                    <a:pt x="1067" y="32"/>
                  </a:cubicBezTo>
                  <a:cubicBezTo>
                    <a:pt x="1067" y="32"/>
                    <a:pt x="1069" y="33"/>
                    <a:pt x="1069" y="33"/>
                  </a:cubicBezTo>
                  <a:cubicBezTo>
                    <a:pt x="1069" y="34"/>
                    <a:pt x="1068" y="35"/>
                    <a:pt x="1068" y="36"/>
                  </a:cubicBezTo>
                  <a:cubicBezTo>
                    <a:pt x="1067" y="36"/>
                    <a:pt x="1066" y="37"/>
                    <a:pt x="1066" y="38"/>
                  </a:cubicBezTo>
                  <a:cubicBezTo>
                    <a:pt x="1065" y="39"/>
                    <a:pt x="1065" y="40"/>
                    <a:pt x="1064" y="40"/>
                  </a:cubicBezTo>
                  <a:cubicBezTo>
                    <a:pt x="1064" y="40"/>
                    <a:pt x="1063" y="42"/>
                    <a:pt x="1063" y="42"/>
                  </a:cubicBezTo>
                  <a:cubicBezTo>
                    <a:pt x="1062" y="42"/>
                    <a:pt x="1060" y="41"/>
                    <a:pt x="1060" y="41"/>
                  </a:cubicBezTo>
                  <a:cubicBezTo>
                    <a:pt x="1060" y="41"/>
                    <a:pt x="1058" y="42"/>
                    <a:pt x="1059" y="43"/>
                  </a:cubicBezTo>
                  <a:cubicBezTo>
                    <a:pt x="1059" y="43"/>
                    <a:pt x="1060" y="44"/>
                    <a:pt x="1061" y="45"/>
                  </a:cubicBezTo>
                  <a:cubicBezTo>
                    <a:pt x="1061" y="45"/>
                    <a:pt x="1063" y="46"/>
                    <a:pt x="1063" y="46"/>
                  </a:cubicBezTo>
                  <a:cubicBezTo>
                    <a:pt x="1063" y="47"/>
                    <a:pt x="1062" y="48"/>
                    <a:pt x="1061" y="49"/>
                  </a:cubicBezTo>
                  <a:cubicBezTo>
                    <a:pt x="1061" y="49"/>
                    <a:pt x="1060" y="50"/>
                    <a:pt x="1060" y="51"/>
                  </a:cubicBezTo>
                  <a:cubicBezTo>
                    <a:pt x="1059" y="51"/>
                    <a:pt x="1058" y="53"/>
                    <a:pt x="1058" y="53"/>
                  </a:cubicBezTo>
                  <a:cubicBezTo>
                    <a:pt x="1058" y="54"/>
                    <a:pt x="1056" y="55"/>
                    <a:pt x="1056" y="55"/>
                  </a:cubicBezTo>
                  <a:cubicBezTo>
                    <a:pt x="1056" y="55"/>
                    <a:pt x="1058" y="57"/>
                    <a:pt x="1058" y="57"/>
                  </a:cubicBezTo>
                  <a:cubicBezTo>
                    <a:pt x="1059" y="57"/>
                    <a:pt x="1060" y="55"/>
                    <a:pt x="1060" y="55"/>
                  </a:cubicBezTo>
                  <a:cubicBezTo>
                    <a:pt x="1061" y="55"/>
                    <a:pt x="1062" y="56"/>
                    <a:pt x="1062" y="56"/>
                  </a:cubicBezTo>
                  <a:cubicBezTo>
                    <a:pt x="1063" y="57"/>
                    <a:pt x="1065" y="58"/>
                    <a:pt x="1065" y="58"/>
                  </a:cubicBezTo>
                  <a:cubicBezTo>
                    <a:pt x="1065" y="59"/>
                    <a:pt x="1063" y="60"/>
                    <a:pt x="1063" y="60"/>
                  </a:cubicBezTo>
                  <a:cubicBezTo>
                    <a:pt x="1062" y="62"/>
                    <a:pt x="1061" y="63"/>
                    <a:pt x="1060" y="65"/>
                  </a:cubicBezTo>
                  <a:cubicBezTo>
                    <a:pt x="1058" y="64"/>
                    <a:pt x="1057" y="63"/>
                    <a:pt x="1055" y="61"/>
                  </a:cubicBezTo>
                  <a:cubicBezTo>
                    <a:pt x="1055" y="61"/>
                    <a:pt x="1057" y="60"/>
                    <a:pt x="1057" y="59"/>
                  </a:cubicBezTo>
                  <a:cubicBezTo>
                    <a:pt x="1057" y="59"/>
                    <a:pt x="1054" y="58"/>
                    <a:pt x="1055" y="57"/>
                  </a:cubicBezTo>
                  <a:cubicBezTo>
                    <a:pt x="1055" y="57"/>
                    <a:pt x="1056" y="56"/>
                    <a:pt x="1056" y="55"/>
                  </a:cubicBezTo>
                  <a:cubicBezTo>
                    <a:pt x="1056" y="55"/>
                    <a:pt x="1055" y="54"/>
                    <a:pt x="1054" y="53"/>
                  </a:cubicBezTo>
                  <a:cubicBezTo>
                    <a:pt x="1053" y="53"/>
                    <a:pt x="1052" y="52"/>
                    <a:pt x="1052" y="52"/>
                  </a:cubicBezTo>
                  <a:cubicBezTo>
                    <a:pt x="1051" y="53"/>
                    <a:pt x="1049" y="55"/>
                    <a:pt x="1048" y="56"/>
                  </a:cubicBezTo>
                  <a:cubicBezTo>
                    <a:pt x="1049" y="57"/>
                    <a:pt x="1050" y="57"/>
                    <a:pt x="1051" y="58"/>
                  </a:cubicBezTo>
                  <a:cubicBezTo>
                    <a:pt x="1051" y="58"/>
                    <a:pt x="1053" y="59"/>
                    <a:pt x="1053" y="60"/>
                  </a:cubicBezTo>
                  <a:cubicBezTo>
                    <a:pt x="1053" y="60"/>
                    <a:pt x="1051" y="62"/>
                    <a:pt x="1051" y="62"/>
                  </a:cubicBezTo>
                  <a:cubicBezTo>
                    <a:pt x="1051" y="62"/>
                    <a:pt x="1049" y="64"/>
                    <a:pt x="1049" y="64"/>
                  </a:cubicBezTo>
                  <a:cubicBezTo>
                    <a:pt x="1049" y="64"/>
                    <a:pt x="1051" y="66"/>
                    <a:pt x="1052" y="66"/>
                  </a:cubicBezTo>
                  <a:cubicBezTo>
                    <a:pt x="1052" y="66"/>
                    <a:pt x="1054" y="67"/>
                    <a:pt x="1054" y="68"/>
                  </a:cubicBezTo>
                  <a:cubicBezTo>
                    <a:pt x="1054" y="68"/>
                    <a:pt x="1052" y="70"/>
                    <a:pt x="1052" y="70"/>
                  </a:cubicBezTo>
                  <a:cubicBezTo>
                    <a:pt x="1052" y="70"/>
                    <a:pt x="1050" y="68"/>
                    <a:pt x="1050" y="68"/>
                  </a:cubicBezTo>
                  <a:cubicBezTo>
                    <a:pt x="1049" y="68"/>
                    <a:pt x="1049" y="70"/>
                    <a:pt x="1048" y="70"/>
                  </a:cubicBezTo>
                  <a:cubicBezTo>
                    <a:pt x="1048" y="71"/>
                    <a:pt x="1047" y="72"/>
                    <a:pt x="1047" y="73"/>
                  </a:cubicBezTo>
                  <a:cubicBezTo>
                    <a:pt x="1047" y="73"/>
                    <a:pt x="1048" y="74"/>
                    <a:pt x="1049" y="74"/>
                  </a:cubicBezTo>
                  <a:cubicBezTo>
                    <a:pt x="1049" y="74"/>
                    <a:pt x="1047" y="76"/>
                    <a:pt x="1047" y="76"/>
                  </a:cubicBezTo>
                  <a:cubicBezTo>
                    <a:pt x="1047" y="76"/>
                    <a:pt x="1045" y="75"/>
                    <a:pt x="1045" y="75"/>
                  </a:cubicBezTo>
                  <a:cubicBezTo>
                    <a:pt x="1045" y="74"/>
                    <a:pt x="1047" y="73"/>
                    <a:pt x="1047" y="73"/>
                  </a:cubicBezTo>
                  <a:cubicBezTo>
                    <a:pt x="1046" y="72"/>
                    <a:pt x="1044" y="71"/>
                    <a:pt x="1044" y="71"/>
                  </a:cubicBezTo>
                  <a:cubicBezTo>
                    <a:pt x="1044" y="70"/>
                    <a:pt x="1046" y="69"/>
                    <a:pt x="1046" y="69"/>
                  </a:cubicBezTo>
                  <a:cubicBezTo>
                    <a:pt x="1046" y="68"/>
                    <a:pt x="1044" y="68"/>
                    <a:pt x="1044" y="67"/>
                  </a:cubicBezTo>
                  <a:cubicBezTo>
                    <a:pt x="1044" y="66"/>
                    <a:pt x="1046" y="65"/>
                    <a:pt x="1045" y="65"/>
                  </a:cubicBezTo>
                  <a:cubicBezTo>
                    <a:pt x="1045" y="64"/>
                    <a:pt x="1043" y="64"/>
                    <a:pt x="1043" y="63"/>
                  </a:cubicBezTo>
                  <a:cubicBezTo>
                    <a:pt x="1043" y="62"/>
                    <a:pt x="1045" y="61"/>
                    <a:pt x="1045" y="61"/>
                  </a:cubicBezTo>
                  <a:cubicBezTo>
                    <a:pt x="1045" y="60"/>
                    <a:pt x="1043" y="60"/>
                    <a:pt x="1043" y="59"/>
                  </a:cubicBezTo>
                  <a:cubicBezTo>
                    <a:pt x="1042" y="61"/>
                    <a:pt x="1040" y="62"/>
                    <a:pt x="1039" y="63"/>
                  </a:cubicBezTo>
                  <a:cubicBezTo>
                    <a:pt x="1039" y="64"/>
                    <a:pt x="1038" y="65"/>
                    <a:pt x="1038" y="66"/>
                  </a:cubicBezTo>
                  <a:cubicBezTo>
                    <a:pt x="1037" y="66"/>
                    <a:pt x="1036" y="68"/>
                    <a:pt x="1036" y="68"/>
                  </a:cubicBezTo>
                  <a:cubicBezTo>
                    <a:pt x="1036" y="68"/>
                    <a:pt x="1034" y="66"/>
                    <a:pt x="1034" y="66"/>
                  </a:cubicBezTo>
                  <a:cubicBezTo>
                    <a:pt x="1033" y="67"/>
                    <a:pt x="1032" y="68"/>
                    <a:pt x="1032" y="68"/>
                  </a:cubicBezTo>
                  <a:cubicBezTo>
                    <a:pt x="1032" y="69"/>
                    <a:pt x="1034" y="70"/>
                    <a:pt x="1034" y="70"/>
                  </a:cubicBezTo>
                  <a:cubicBezTo>
                    <a:pt x="1034" y="71"/>
                    <a:pt x="1033" y="72"/>
                    <a:pt x="1032" y="72"/>
                  </a:cubicBezTo>
                  <a:cubicBezTo>
                    <a:pt x="1032" y="73"/>
                    <a:pt x="1031" y="74"/>
                    <a:pt x="1031" y="75"/>
                  </a:cubicBezTo>
                  <a:cubicBezTo>
                    <a:pt x="1030" y="75"/>
                    <a:pt x="1030" y="76"/>
                    <a:pt x="1029" y="77"/>
                  </a:cubicBezTo>
                  <a:cubicBezTo>
                    <a:pt x="1028" y="76"/>
                    <a:pt x="1026" y="75"/>
                    <a:pt x="1025" y="73"/>
                  </a:cubicBezTo>
                  <a:cubicBezTo>
                    <a:pt x="1025" y="73"/>
                    <a:pt x="1026" y="72"/>
                    <a:pt x="1026" y="71"/>
                  </a:cubicBezTo>
                  <a:cubicBezTo>
                    <a:pt x="1027" y="71"/>
                    <a:pt x="1028" y="69"/>
                    <a:pt x="1028" y="69"/>
                  </a:cubicBezTo>
                  <a:cubicBezTo>
                    <a:pt x="1028" y="69"/>
                    <a:pt x="1026" y="68"/>
                    <a:pt x="1026" y="67"/>
                  </a:cubicBezTo>
                  <a:cubicBezTo>
                    <a:pt x="1025" y="67"/>
                    <a:pt x="1024" y="66"/>
                    <a:pt x="1024" y="66"/>
                  </a:cubicBezTo>
                  <a:cubicBezTo>
                    <a:pt x="1023" y="66"/>
                    <a:pt x="1022" y="68"/>
                    <a:pt x="1022" y="68"/>
                  </a:cubicBezTo>
                  <a:cubicBezTo>
                    <a:pt x="1022" y="68"/>
                    <a:pt x="1020" y="70"/>
                    <a:pt x="1020" y="70"/>
                  </a:cubicBezTo>
                  <a:cubicBezTo>
                    <a:pt x="1020" y="70"/>
                    <a:pt x="1018" y="69"/>
                    <a:pt x="1018" y="68"/>
                  </a:cubicBezTo>
                  <a:cubicBezTo>
                    <a:pt x="1018" y="68"/>
                    <a:pt x="1016" y="67"/>
                    <a:pt x="1016" y="67"/>
                  </a:cubicBezTo>
                  <a:cubicBezTo>
                    <a:pt x="1016" y="66"/>
                    <a:pt x="1018" y="65"/>
                    <a:pt x="1017" y="64"/>
                  </a:cubicBezTo>
                  <a:cubicBezTo>
                    <a:pt x="1017" y="64"/>
                    <a:pt x="1016" y="63"/>
                    <a:pt x="1015" y="63"/>
                  </a:cubicBezTo>
                  <a:cubicBezTo>
                    <a:pt x="1014" y="62"/>
                    <a:pt x="1014" y="62"/>
                    <a:pt x="1013" y="61"/>
                  </a:cubicBezTo>
                  <a:cubicBezTo>
                    <a:pt x="1013" y="62"/>
                    <a:pt x="1011" y="63"/>
                    <a:pt x="1011" y="63"/>
                  </a:cubicBezTo>
                  <a:cubicBezTo>
                    <a:pt x="1011" y="64"/>
                    <a:pt x="1013" y="65"/>
                    <a:pt x="1013" y="65"/>
                  </a:cubicBezTo>
                  <a:cubicBezTo>
                    <a:pt x="1014" y="65"/>
                    <a:pt x="1016" y="66"/>
                    <a:pt x="1016" y="67"/>
                  </a:cubicBezTo>
                  <a:cubicBezTo>
                    <a:pt x="1016" y="67"/>
                    <a:pt x="1014" y="68"/>
                    <a:pt x="1014" y="69"/>
                  </a:cubicBezTo>
                  <a:cubicBezTo>
                    <a:pt x="1014" y="69"/>
                    <a:pt x="1013" y="71"/>
                    <a:pt x="1012" y="71"/>
                  </a:cubicBezTo>
                  <a:cubicBezTo>
                    <a:pt x="1012" y="71"/>
                    <a:pt x="1010" y="69"/>
                    <a:pt x="1010" y="69"/>
                  </a:cubicBezTo>
                  <a:cubicBezTo>
                    <a:pt x="1009" y="70"/>
                    <a:pt x="1009" y="71"/>
                    <a:pt x="1008" y="72"/>
                  </a:cubicBezTo>
                  <a:cubicBezTo>
                    <a:pt x="1009" y="72"/>
                    <a:pt x="1010" y="73"/>
                    <a:pt x="1011" y="73"/>
                  </a:cubicBezTo>
                  <a:cubicBezTo>
                    <a:pt x="1010" y="73"/>
                    <a:pt x="1009" y="76"/>
                    <a:pt x="1009" y="76"/>
                  </a:cubicBezTo>
                  <a:cubicBezTo>
                    <a:pt x="1008" y="76"/>
                    <a:pt x="1007" y="74"/>
                    <a:pt x="1007" y="74"/>
                  </a:cubicBezTo>
                  <a:cubicBezTo>
                    <a:pt x="1006" y="74"/>
                    <a:pt x="1004" y="72"/>
                    <a:pt x="1004" y="72"/>
                  </a:cubicBezTo>
                  <a:cubicBezTo>
                    <a:pt x="1004" y="72"/>
                    <a:pt x="1006" y="70"/>
                    <a:pt x="1006" y="70"/>
                  </a:cubicBezTo>
                  <a:cubicBezTo>
                    <a:pt x="1006" y="70"/>
                    <a:pt x="1008" y="68"/>
                    <a:pt x="1008" y="68"/>
                  </a:cubicBezTo>
                  <a:cubicBezTo>
                    <a:pt x="1008" y="67"/>
                    <a:pt x="1006" y="67"/>
                    <a:pt x="1006" y="66"/>
                  </a:cubicBezTo>
                  <a:cubicBezTo>
                    <a:pt x="1005" y="65"/>
                    <a:pt x="1007" y="64"/>
                    <a:pt x="1007" y="64"/>
                  </a:cubicBezTo>
                  <a:cubicBezTo>
                    <a:pt x="1007" y="63"/>
                    <a:pt x="1009" y="62"/>
                    <a:pt x="1009" y="62"/>
                  </a:cubicBezTo>
                  <a:cubicBezTo>
                    <a:pt x="1009" y="61"/>
                    <a:pt x="1007" y="60"/>
                    <a:pt x="1007" y="60"/>
                  </a:cubicBezTo>
                  <a:cubicBezTo>
                    <a:pt x="1007" y="59"/>
                    <a:pt x="1005" y="59"/>
                    <a:pt x="1005" y="58"/>
                  </a:cubicBezTo>
                  <a:cubicBezTo>
                    <a:pt x="1003" y="60"/>
                    <a:pt x="1002" y="61"/>
                    <a:pt x="1001" y="63"/>
                  </a:cubicBezTo>
                  <a:cubicBezTo>
                    <a:pt x="1001" y="63"/>
                    <a:pt x="1000" y="64"/>
                    <a:pt x="999" y="65"/>
                  </a:cubicBezTo>
                  <a:cubicBezTo>
                    <a:pt x="999" y="65"/>
                    <a:pt x="998" y="67"/>
                    <a:pt x="998" y="67"/>
                  </a:cubicBezTo>
                  <a:cubicBezTo>
                    <a:pt x="998" y="68"/>
                    <a:pt x="1000" y="68"/>
                    <a:pt x="1000" y="69"/>
                  </a:cubicBezTo>
                  <a:cubicBezTo>
                    <a:pt x="1000" y="70"/>
                    <a:pt x="998" y="70"/>
                    <a:pt x="998" y="71"/>
                  </a:cubicBezTo>
                  <a:cubicBezTo>
                    <a:pt x="997" y="70"/>
                    <a:pt x="997" y="70"/>
                    <a:pt x="996" y="69"/>
                  </a:cubicBezTo>
                  <a:cubicBezTo>
                    <a:pt x="996" y="69"/>
                    <a:pt x="994" y="68"/>
                    <a:pt x="994" y="68"/>
                  </a:cubicBezTo>
                  <a:cubicBezTo>
                    <a:pt x="994" y="67"/>
                    <a:pt x="996" y="66"/>
                    <a:pt x="995" y="65"/>
                  </a:cubicBezTo>
                  <a:cubicBezTo>
                    <a:pt x="995" y="65"/>
                    <a:pt x="994" y="64"/>
                    <a:pt x="993" y="64"/>
                  </a:cubicBezTo>
                  <a:cubicBezTo>
                    <a:pt x="993" y="63"/>
                    <a:pt x="991" y="62"/>
                    <a:pt x="991" y="62"/>
                  </a:cubicBezTo>
                  <a:cubicBezTo>
                    <a:pt x="991" y="61"/>
                    <a:pt x="993" y="60"/>
                    <a:pt x="993" y="60"/>
                  </a:cubicBezTo>
                  <a:cubicBezTo>
                    <a:pt x="993" y="59"/>
                    <a:pt x="991" y="59"/>
                    <a:pt x="990" y="58"/>
                  </a:cubicBezTo>
                  <a:cubicBezTo>
                    <a:pt x="990" y="57"/>
                    <a:pt x="992" y="56"/>
                    <a:pt x="992" y="56"/>
                  </a:cubicBezTo>
                  <a:cubicBezTo>
                    <a:pt x="992" y="55"/>
                    <a:pt x="990" y="55"/>
                    <a:pt x="990" y="54"/>
                  </a:cubicBezTo>
                  <a:cubicBezTo>
                    <a:pt x="990" y="55"/>
                    <a:pt x="988" y="56"/>
                    <a:pt x="988" y="56"/>
                  </a:cubicBezTo>
                  <a:cubicBezTo>
                    <a:pt x="988" y="57"/>
                    <a:pt x="991" y="58"/>
                    <a:pt x="990" y="58"/>
                  </a:cubicBezTo>
                  <a:cubicBezTo>
                    <a:pt x="990" y="59"/>
                    <a:pt x="989" y="60"/>
                    <a:pt x="989" y="60"/>
                  </a:cubicBezTo>
                  <a:cubicBezTo>
                    <a:pt x="988" y="61"/>
                    <a:pt x="987" y="62"/>
                    <a:pt x="987" y="62"/>
                  </a:cubicBezTo>
                  <a:cubicBezTo>
                    <a:pt x="987" y="63"/>
                    <a:pt x="985" y="64"/>
                    <a:pt x="985" y="65"/>
                  </a:cubicBezTo>
                  <a:cubicBezTo>
                    <a:pt x="985" y="65"/>
                    <a:pt x="988" y="66"/>
                    <a:pt x="988" y="66"/>
                  </a:cubicBezTo>
                  <a:cubicBezTo>
                    <a:pt x="987" y="67"/>
                    <a:pt x="986" y="68"/>
                    <a:pt x="986" y="69"/>
                  </a:cubicBezTo>
                  <a:cubicBezTo>
                    <a:pt x="985" y="69"/>
                    <a:pt x="985" y="70"/>
                    <a:pt x="984" y="71"/>
                  </a:cubicBezTo>
                  <a:cubicBezTo>
                    <a:pt x="984" y="71"/>
                    <a:pt x="982" y="69"/>
                    <a:pt x="982" y="69"/>
                  </a:cubicBezTo>
                  <a:cubicBezTo>
                    <a:pt x="981" y="69"/>
                    <a:pt x="981" y="71"/>
                    <a:pt x="980" y="71"/>
                  </a:cubicBezTo>
                  <a:cubicBezTo>
                    <a:pt x="979" y="71"/>
                    <a:pt x="979" y="70"/>
                    <a:pt x="978" y="70"/>
                  </a:cubicBezTo>
                  <a:cubicBezTo>
                    <a:pt x="977" y="70"/>
                    <a:pt x="977" y="71"/>
                    <a:pt x="976" y="72"/>
                  </a:cubicBezTo>
                  <a:cubicBezTo>
                    <a:pt x="976" y="72"/>
                    <a:pt x="974" y="70"/>
                    <a:pt x="974" y="70"/>
                  </a:cubicBezTo>
                  <a:cubicBezTo>
                    <a:pt x="974" y="70"/>
                    <a:pt x="976" y="68"/>
                    <a:pt x="976" y="68"/>
                  </a:cubicBezTo>
                  <a:cubicBezTo>
                    <a:pt x="976" y="68"/>
                    <a:pt x="977" y="66"/>
                    <a:pt x="977" y="66"/>
                  </a:cubicBezTo>
                  <a:cubicBezTo>
                    <a:pt x="978" y="66"/>
                    <a:pt x="980" y="68"/>
                    <a:pt x="980" y="67"/>
                  </a:cubicBezTo>
                  <a:cubicBezTo>
                    <a:pt x="980" y="67"/>
                    <a:pt x="981" y="66"/>
                    <a:pt x="981" y="65"/>
                  </a:cubicBezTo>
                  <a:cubicBezTo>
                    <a:pt x="982" y="64"/>
                    <a:pt x="983" y="64"/>
                    <a:pt x="983" y="63"/>
                  </a:cubicBezTo>
                  <a:cubicBezTo>
                    <a:pt x="983" y="63"/>
                    <a:pt x="985" y="61"/>
                    <a:pt x="985" y="61"/>
                  </a:cubicBezTo>
                  <a:cubicBezTo>
                    <a:pt x="985" y="61"/>
                    <a:pt x="983" y="59"/>
                    <a:pt x="983" y="59"/>
                  </a:cubicBezTo>
                  <a:cubicBezTo>
                    <a:pt x="982" y="59"/>
                    <a:pt x="981" y="61"/>
                    <a:pt x="981" y="61"/>
                  </a:cubicBezTo>
                  <a:cubicBezTo>
                    <a:pt x="980" y="61"/>
                    <a:pt x="979" y="60"/>
                    <a:pt x="979" y="60"/>
                  </a:cubicBezTo>
                  <a:cubicBezTo>
                    <a:pt x="978" y="59"/>
                    <a:pt x="977" y="58"/>
                    <a:pt x="976" y="58"/>
                  </a:cubicBezTo>
                  <a:cubicBezTo>
                    <a:pt x="976" y="58"/>
                    <a:pt x="975" y="56"/>
                    <a:pt x="974" y="56"/>
                  </a:cubicBezTo>
                  <a:cubicBezTo>
                    <a:pt x="974" y="56"/>
                    <a:pt x="973" y="58"/>
                    <a:pt x="972" y="58"/>
                  </a:cubicBezTo>
                  <a:cubicBezTo>
                    <a:pt x="972" y="58"/>
                    <a:pt x="971" y="57"/>
                    <a:pt x="970" y="57"/>
                  </a:cubicBezTo>
                  <a:cubicBezTo>
                    <a:pt x="970" y="57"/>
                    <a:pt x="969" y="58"/>
                    <a:pt x="969" y="59"/>
                  </a:cubicBezTo>
                  <a:cubicBezTo>
                    <a:pt x="968" y="60"/>
                    <a:pt x="967" y="60"/>
                    <a:pt x="967" y="61"/>
                  </a:cubicBezTo>
                  <a:cubicBezTo>
                    <a:pt x="966" y="62"/>
                    <a:pt x="966" y="63"/>
                    <a:pt x="965" y="63"/>
                  </a:cubicBezTo>
                  <a:cubicBezTo>
                    <a:pt x="965" y="64"/>
                    <a:pt x="964" y="65"/>
                    <a:pt x="963" y="66"/>
                  </a:cubicBezTo>
                  <a:cubicBezTo>
                    <a:pt x="963" y="66"/>
                    <a:pt x="962" y="68"/>
                    <a:pt x="962" y="68"/>
                  </a:cubicBezTo>
                  <a:cubicBezTo>
                    <a:pt x="961" y="68"/>
                    <a:pt x="961" y="70"/>
                    <a:pt x="960" y="70"/>
                  </a:cubicBezTo>
                  <a:cubicBezTo>
                    <a:pt x="960" y="70"/>
                    <a:pt x="958" y="69"/>
                    <a:pt x="958" y="68"/>
                  </a:cubicBezTo>
                  <a:cubicBezTo>
                    <a:pt x="958" y="68"/>
                    <a:pt x="959" y="67"/>
                    <a:pt x="960" y="66"/>
                  </a:cubicBezTo>
                  <a:cubicBezTo>
                    <a:pt x="960" y="65"/>
                    <a:pt x="961" y="65"/>
                    <a:pt x="961" y="64"/>
                  </a:cubicBezTo>
                  <a:cubicBezTo>
                    <a:pt x="962" y="63"/>
                    <a:pt x="962" y="62"/>
                    <a:pt x="963" y="62"/>
                  </a:cubicBezTo>
                  <a:cubicBezTo>
                    <a:pt x="962" y="61"/>
                    <a:pt x="961" y="61"/>
                    <a:pt x="961" y="60"/>
                  </a:cubicBezTo>
                  <a:cubicBezTo>
                    <a:pt x="960" y="60"/>
                    <a:pt x="959" y="58"/>
                    <a:pt x="958" y="58"/>
                  </a:cubicBezTo>
                  <a:cubicBezTo>
                    <a:pt x="958" y="58"/>
                    <a:pt x="957" y="60"/>
                    <a:pt x="957" y="61"/>
                  </a:cubicBezTo>
                  <a:cubicBezTo>
                    <a:pt x="956" y="61"/>
                    <a:pt x="955" y="59"/>
                    <a:pt x="955" y="59"/>
                  </a:cubicBezTo>
                  <a:cubicBezTo>
                    <a:pt x="954" y="59"/>
                    <a:pt x="953" y="61"/>
                    <a:pt x="953" y="61"/>
                  </a:cubicBezTo>
                  <a:cubicBezTo>
                    <a:pt x="952" y="61"/>
                    <a:pt x="951" y="60"/>
                    <a:pt x="951" y="59"/>
                  </a:cubicBezTo>
                  <a:cubicBezTo>
                    <a:pt x="950" y="59"/>
                    <a:pt x="949" y="58"/>
                    <a:pt x="948" y="58"/>
                  </a:cubicBezTo>
                  <a:cubicBezTo>
                    <a:pt x="948" y="58"/>
                    <a:pt x="947" y="56"/>
                    <a:pt x="946" y="56"/>
                  </a:cubicBezTo>
                  <a:cubicBezTo>
                    <a:pt x="946" y="56"/>
                    <a:pt x="945" y="58"/>
                    <a:pt x="944" y="58"/>
                  </a:cubicBezTo>
                  <a:cubicBezTo>
                    <a:pt x="944" y="58"/>
                    <a:pt x="943" y="56"/>
                    <a:pt x="942" y="56"/>
                  </a:cubicBezTo>
                  <a:cubicBezTo>
                    <a:pt x="942" y="57"/>
                    <a:pt x="941" y="59"/>
                    <a:pt x="940" y="59"/>
                  </a:cubicBezTo>
                  <a:cubicBezTo>
                    <a:pt x="940" y="59"/>
                    <a:pt x="939" y="57"/>
                    <a:pt x="938" y="57"/>
                  </a:cubicBezTo>
                  <a:cubicBezTo>
                    <a:pt x="938" y="57"/>
                    <a:pt x="937" y="59"/>
                    <a:pt x="937" y="59"/>
                  </a:cubicBezTo>
                  <a:cubicBezTo>
                    <a:pt x="936" y="59"/>
                    <a:pt x="935" y="57"/>
                    <a:pt x="934" y="58"/>
                  </a:cubicBezTo>
                  <a:cubicBezTo>
                    <a:pt x="934" y="58"/>
                    <a:pt x="933" y="60"/>
                    <a:pt x="933" y="60"/>
                  </a:cubicBezTo>
                  <a:cubicBezTo>
                    <a:pt x="932" y="60"/>
                    <a:pt x="931" y="58"/>
                    <a:pt x="930" y="58"/>
                  </a:cubicBezTo>
                  <a:cubicBezTo>
                    <a:pt x="930" y="58"/>
                    <a:pt x="929" y="60"/>
                    <a:pt x="929" y="60"/>
                  </a:cubicBezTo>
                  <a:cubicBezTo>
                    <a:pt x="929" y="61"/>
                    <a:pt x="931" y="61"/>
                    <a:pt x="931" y="62"/>
                  </a:cubicBezTo>
                  <a:cubicBezTo>
                    <a:pt x="931" y="62"/>
                    <a:pt x="929" y="64"/>
                    <a:pt x="929" y="64"/>
                  </a:cubicBezTo>
                  <a:cubicBezTo>
                    <a:pt x="929" y="64"/>
                    <a:pt x="927" y="62"/>
                    <a:pt x="927" y="63"/>
                  </a:cubicBezTo>
                  <a:cubicBezTo>
                    <a:pt x="926" y="63"/>
                    <a:pt x="926" y="65"/>
                    <a:pt x="925" y="65"/>
                  </a:cubicBezTo>
                  <a:cubicBezTo>
                    <a:pt x="925" y="64"/>
                    <a:pt x="923" y="64"/>
                    <a:pt x="923" y="63"/>
                  </a:cubicBezTo>
                  <a:cubicBezTo>
                    <a:pt x="923" y="63"/>
                    <a:pt x="925" y="61"/>
                    <a:pt x="925" y="61"/>
                  </a:cubicBezTo>
                  <a:cubicBezTo>
                    <a:pt x="925" y="60"/>
                    <a:pt x="926" y="59"/>
                    <a:pt x="926" y="59"/>
                  </a:cubicBezTo>
                  <a:cubicBezTo>
                    <a:pt x="927" y="58"/>
                    <a:pt x="928" y="57"/>
                    <a:pt x="928" y="56"/>
                  </a:cubicBezTo>
                  <a:cubicBezTo>
                    <a:pt x="928" y="56"/>
                    <a:pt x="926" y="55"/>
                    <a:pt x="926" y="55"/>
                  </a:cubicBezTo>
                  <a:cubicBezTo>
                    <a:pt x="926" y="54"/>
                    <a:pt x="928" y="53"/>
                    <a:pt x="928" y="52"/>
                  </a:cubicBezTo>
                  <a:cubicBezTo>
                    <a:pt x="928" y="52"/>
                    <a:pt x="925" y="51"/>
                    <a:pt x="925" y="51"/>
                  </a:cubicBezTo>
                  <a:cubicBezTo>
                    <a:pt x="926" y="50"/>
                    <a:pt x="927" y="49"/>
                    <a:pt x="927" y="48"/>
                  </a:cubicBezTo>
                  <a:cubicBezTo>
                    <a:pt x="928" y="48"/>
                    <a:pt x="928" y="47"/>
                    <a:pt x="929" y="46"/>
                  </a:cubicBezTo>
                  <a:cubicBezTo>
                    <a:pt x="929" y="46"/>
                    <a:pt x="930" y="44"/>
                    <a:pt x="930" y="44"/>
                  </a:cubicBezTo>
                  <a:cubicBezTo>
                    <a:pt x="930" y="44"/>
                    <a:pt x="929" y="42"/>
                    <a:pt x="928" y="42"/>
                  </a:cubicBezTo>
                  <a:cubicBezTo>
                    <a:pt x="928" y="42"/>
                    <a:pt x="927" y="44"/>
                    <a:pt x="927" y="45"/>
                  </a:cubicBezTo>
                  <a:cubicBezTo>
                    <a:pt x="926" y="45"/>
                    <a:pt x="924" y="43"/>
                    <a:pt x="924" y="43"/>
                  </a:cubicBezTo>
                  <a:cubicBezTo>
                    <a:pt x="924" y="43"/>
                    <a:pt x="923" y="45"/>
                    <a:pt x="923" y="45"/>
                  </a:cubicBezTo>
                  <a:cubicBezTo>
                    <a:pt x="923" y="46"/>
                    <a:pt x="925" y="46"/>
                    <a:pt x="925" y="47"/>
                  </a:cubicBezTo>
                  <a:cubicBezTo>
                    <a:pt x="925" y="47"/>
                    <a:pt x="923" y="48"/>
                    <a:pt x="923" y="49"/>
                  </a:cubicBezTo>
                  <a:cubicBezTo>
                    <a:pt x="923" y="50"/>
                    <a:pt x="925" y="50"/>
                    <a:pt x="925" y="51"/>
                  </a:cubicBezTo>
                  <a:cubicBezTo>
                    <a:pt x="925" y="51"/>
                    <a:pt x="924" y="52"/>
                    <a:pt x="924" y="53"/>
                  </a:cubicBezTo>
                  <a:cubicBezTo>
                    <a:pt x="924" y="53"/>
                    <a:pt x="926" y="54"/>
                    <a:pt x="926" y="55"/>
                  </a:cubicBezTo>
                  <a:cubicBezTo>
                    <a:pt x="926" y="55"/>
                    <a:pt x="925" y="56"/>
                    <a:pt x="924" y="57"/>
                  </a:cubicBezTo>
                  <a:cubicBezTo>
                    <a:pt x="924" y="57"/>
                    <a:pt x="923" y="59"/>
                    <a:pt x="923" y="59"/>
                  </a:cubicBezTo>
                  <a:cubicBezTo>
                    <a:pt x="922" y="59"/>
                    <a:pt x="920" y="58"/>
                    <a:pt x="920" y="57"/>
                  </a:cubicBezTo>
                  <a:cubicBezTo>
                    <a:pt x="920" y="57"/>
                    <a:pt x="919" y="56"/>
                    <a:pt x="918" y="56"/>
                  </a:cubicBezTo>
                  <a:cubicBezTo>
                    <a:pt x="918" y="56"/>
                    <a:pt x="916" y="54"/>
                    <a:pt x="916" y="54"/>
                  </a:cubicBezTo>
                  <a:cubicBezTo>
                    <a:pt x="915" y="54"/>
                    <a:pt x="914" y="56"/>
                    <a:pt x="914" y="56"/>
                  </a:cubicBezTo>
                  <a:cubicBezTo>
                    <a:pt x="914" y="57"/>
                    <a:pt x="913" y="58"/>
                    <a:pt x="912" y="58"/>
                  </a:cubicBezTo>
                  <a:cubicBezTo>
                    <a:pt x="912" y="59"/>
                    <a:pt x="910" y="57"/>
                    <a:pt x="910" y="57"/>
                  </a:cubicBezTo>
                  <a:cubicBezTo>
                    <a:pt x="910" y="57"/>
                    <a:pt x="908" y="55"/>
                    <a:pt x="908" y="55"/>
                  </a:cubicBezTo>
                  <a:cubicBezTo>
                    <a:pt x="908" y="55"/>
                    <a:pt x="906" y="57"/>
                    <a:pt x="906" y="57"/>
                  </a:cubicBezTo>
                  <a:cubicBezTo>
                    <a:pt x="906" y="57"/>
                    <a:pt x="905" y="60"/>
                    <a:pt x="905" y="60"/>
                  </a:cubicBezTo>
                  <a:cubicBezTo>
                    <a:pt x="904" y="59"/>
                    <a:pt x="903" y="58"/>
                    <a:pt x="902" y="58"/>
                  </a:cubicBezTo>
                  <a:cubicBezTo>
                    <a:pt x="902" y="57"/>
                    <a:pt x="901" y="57"/>
                    <a:pt x="900" y="56"/>
                  </a:cubicBezTo>
                  <a:cubicBezTo>
                    <a:pt x="900" y="56"/>
                    <a:pt x="898" y="55"/>
                    <a:pt x="898" y="54"/>
                  </a:cubicBezTo>
                  <a:cubicBezTo>
                    <a:pt x="898" y="54"/>
                    <a:pt x="899" y="52"/>
                    <a:pt x="900" y="52"/>
                  </a:cubicBezTo>
                  <a:cubicBezTo>
                    <a:pt x="899" y="52"/>
                    <a:pt x="898" y="50"/>
                    <a:pt x="897" y="50"/>
                  </a:cubicBezTo>
                  <a:cubicBezTo>
                    <a:pt x="897" y="51"/>
                    <a:pt x="896" y="52"/>
                    <a:pt x="896" y="53"/>
                  </a:cubicBezTo>
                  <a:cubicBezTo>
                    <a:pt x="895" y="53"/>
                    <a:pt x="895" y="54"/>
                    <a:pt x="894" y="55"/>
                  </a:cubicBezTo>
                  <a:cubicBezTo>
                    <a:pt x="893" y="56"/>
                    <a:pt x="893" y="56"/>
                    <a:pt x="892" y="57"/>
                  </a:cubicBezTo>
                  <a:cubicBezTo>
                    <a:pt x="892" y="58"/>
                    <a:pt x="891" y="59"/>
                    <a:pt x="890" y="59"/>
                  </a:cubicBezTo>
                  <a:cubicBezTo>
                    <a:pt x="890" y="59"/>
                    <a:pt x="889" y="58"/>
                    <a:pt x="888" y="58"/>
                  </a:cubicBezTo>
                  <a:cubicBezTo>
                    <a:pt x="888" y="58"/>
                    <a:pt x="886" y="56"/>
                    <a:pt x="886" y="56"/>
                  </a:cubicBezTo>
                  <a:cubicBezTo>
                    <a:pt x="886" y="56"/>
                    <a:pt x="888" y="54"/>
                    <a:pt x="888" y="54"/>
                  </a:cubicBezTo>
                  <a:cubicBezTo>
                    <a:pt x="887" y="54"/>
                    <a:pt x="886" y="52"/>
                    <a:pt x="885" y="52"/>
                  </a:cubicBezTo>
                  <a:cubicBezTo>
                    <a:pt x="885" y="52"/>
                    <a:pt x="884" y="54"/>
                    <a:pt x="884" y="54"/>
                  </a:cubicBezTo>
                  <a:cubicBezTo>
                    <a:pt x="883" y="55"/>
                    <a:pt x="883" y="56"/>
                    <a:pt x="882" y="57"/>
                  </a:cubicBezTo>
                  <a:cubicBezTo>
                    <a:pt x="882" y="57"/>
                    <a:pt x="881" y="59"/>
                    <a:pt x="880" y="59"/>
                  </a:cubicBezTo>
                  <a:cubicBezTo>
                    <a:pt x="880" y="59"/>
                    <a:pt x="878" y="57"/>
                    <a:pt x="878" y="57"/>
                  </a:cubicBezTo>
                  <a:cubicBezTo>
                    <a:pt x="878" y="57"/>
                    <a:pt x="876" y="59"/>
                    <a:pt x="876" y="59"/>
                  </a:cubicBezTo>
                  <a:cubicBezTo>
                    <a:pt x="877" y="60"/>
                    <a:pt x="879" y="61"/>
                    <a:pt x="879" y="61"/>
                  </a:cubicBezTo>
                  <a:cubicBezTo>
                    <a:pt x="879" y="62"/>
                    <a:pt x="877" y="63"/>
                    <a:pt x="877" y="63"/>
                  </a:cubicBezTo>
                  <a:cubicBezTo>
                    <a:pt x="876" y="64"/>
                    <a:pt x="876" y="65"/>
                    <a:pt x="875" y="65"/>
                  </a:cubicBezTo>
                  <a:cubicBezTo>
                    <a:pt x="875" y="66"/>
                    <a:pt x="874" y="68"/>
                    <a:pt x="874" y="68"/>
                  </a:cubicBezTo>
                  <a:cubicBezTo>
                    <a:pt x="873" y="68"/>
                    <a:pt x="872" y="66"/>
                    <a:pt x="871" y="66"/>
                  </a:cubicBezTo>
                  <a:cubicBezTo>
                    <a:pt x="871" y="66"/>
                    <a:pt x="870" y="68"/>
                    <a:pt x="870" y="68"/>
                  </a:cubicBezTo>
                  <a:cubicBezTo>
                    <a:pt x="868" y="67"/>
                    <a:pt x="867" y="66"/>
                    <a:pt x="865" y="65"/>
                  </a:cubicBezTo>
                  <a:cubicBezTo>
                    <a:pt x="866" y="64"/>
                    <a:pt x="866" y="63"/>
                    <a:pt x="867" y="63"/>
                  </a:cubicBezTo>
                  <a:cubicBezTo>
                    <a:pt x="867" y="62"/>
                    <a:pt x="869" y="61"/>
                    <a:pt x="869" y="60"/>
                  </a:cubicBezTo>
                  <a:cubicBezTo>
                    <a:pt x="869" y="60"/>
                    <a:pt x="866" y="59"/>
                    <a:pt x="866" y="59"/>
                  </a:cubicBezTo>
                  <a:cubicBezTo>
                    <a:pt x="867" y="58"/>
                    <a:pt x="868" y="56"/>
                    <a:pt x="868" y="56"/>
                  </a:cubicBezTo>
                  <a:cubicBezTo>
                    <a:pt x="869" y="56"/>
                    <a:pt x="870" y="58"/>
                    <a:pt x="870" y="58"/>
                  </a:cubicBezTo>
                  <a:cubicBezTo>
                    <a:pt x="871" y="58"/>
                    <a:pt x="872" y="59"/>
                    <a:pt x="873" y="60"/>
                  </a:cubicBezTo>
                  <a:cubicBezTo>
                    <a:pt x="873" y="60"/>
                    <a:pt x="874" y="61"/>
                    <a:pt x="875" y="62"/>
                  </a:cubicBezTo>
                  <a:cubicBezTo>
                    <a:pt x="875" y="61"/>
                    <a:pt x="877" y="60"/>
                    <a:pt x="876" y="59"/>
                  </a:cubicBezTo>
                  <a:cubicBezTo>
                    <a:pt x="876" y="59"/>
                    <a:pt x="874" y="58"/>
                    <a:pt x="874" y="58"/>
                  </a:cubicBezTo>
                  <a:cubicBezTo>
                    <a:pt x="874" y="57"/>
                    <a:pt x="876" y="56"/>
                    <a:pt x="876" y="55"/>
                  </a:cubicBezTo>
                  <a:cubicBezTo>
                    <a:pt x="876" y="55"/>
                    <a:pt x="874" y="54"/>
                    <a:pt x="874" y="54"/>
                  </a:cubicBezTo>
                  <a:cubicBezTo>
                    <a:pt x="874" y="53"/>
                    <a:pt x="876" y="52"/>
                    <a:pt x="875" y="51"/>
                  </a:cubicBezTo>
                  <a:cubicBezTo>
                    <a:pt x="875" y="51"/>
                    <a:pt x="874" y="50"/>
                    <a:pt x="873" y="50"/>
                  </a:cubicBezTo>
                  <a:cubicBezTo>
                    <a:pt x="873" y="50"/>
                    <a:pt x="872" y="52"/>
                    <a:pt x="871" y="52"/>
                  </a:cubicBezTo>
                  <a:cubicBezTo>
                    <a:pt x="871" y="52"/>
                    <a:pt x="870" y="50"/>
                    <a:pt x="869" y="50"/>
                  </a:cubicBezTo>
                  <a:cubicBezTo>
                    <a:pt x="869" y="51"/>
                    <a:pt x="868" y="52"/>
                    <a:pt x="868" y="52"/>
                  </a:cubicBezTo>
                  <a:cubicBezTo>
                    <a:pt x="867" y="53"/>
                    <a:pt x="866" y="55"/>
                    <a:pt x="866" y="55"/>
                  </a:cubicBezTo>
                  <a:cubicBezTo>
                    <a:pt x="865" y="55"/>
                    <a:pt x="864" y="53"/>
                    <a:pt x="864" y="53"/>
                  </a:cubicBezTo>
                  <a:cubicBezTo>
                    <a:pt x="863" y="52"/>
                    <a:pt x="862" y="52"/>
                    <a:pt x="861" y="51"/>
                  </a:cubicBezTo>
                  <a:cubicBezTo>
                    <a:pt x="861" y="51"/>
                    <a:pt x="859" y="50"/>
                    <a:pt x="859" y="50"/>
                  </a:cubicBezTo>
                  <a:cubicBezTo>
                    <a:pt x="859" y="50"/>
                    <a:pt x="858" y="51"/>
                    <a:pt x="857" y="52"/>
                  </a:cubicBezTo>
                  <a:cubicBezTo>
                    <a:pt x="857" y="53"/>
                    <a:pt x="856" y="53"/>
                    <a:pt x="856" y="54"/>
                  </a:cubicBezTo>
                  <a:cubicBezTo>
                    <a:pt x="855" y="55"/>
                    <a:pt x="855" y="56"/>
                    <a:pt x="854" y="56"/>
                  </a:cubicBezTo>
                  <a:cubicBezTo>
                    <a:pt x="853" y="57"/>
                    <a:pt x="853" y="58"/>
                    <a:pt x="852" y="59"/>
                  </a:cubicBezTo>
                  <a:cubicBezTo>
                    <a:pt x="852" y="59"/>
                    <a:pt x="851" y="61"/>
                    <a:pt x="851" y="61"/>
                  </a:cubicBezTo>
                  <a:cubicBezTo>
                    <a:pt x="850" y="61"/>
                    <a:pt x="849" y="59"/>
                    <a:pt x="848" y="59"/>
                  </a:cubicBezTo>
                  <a:cubicBezTo>
                    <a:pt x="848" y="58"/>
                    <a:pt x="847" y="58"/>
                    <a:pt x="846" y="57"/>
                  </a:cubicBezTo>
                  <a:cubicBezTo>
                    <a:pt x="846" y="57"/>
                    <a:pt x="844" y="56"/>
                    <a:pt x="844" y="56"/>
                  </a:cubicBezTo>
                  <a:cubicBezTo>
                    <a:pt x="843" y="56"/>
                    <a:pt x="842" y="54"/>
                    <a:pt x="842" y="54"/>
                  </a:cubicBezTo>
                  <a:cubicBezTo>
                    <a:pt x="841" y="54"/>
                    <a:pt x="840" y="56"/>
                    <a:pt x="840" y="56"/>
                  </a:cubicBezTo>
                  <a:cubicBezTo>
                    <a:pt x="840" y="57"/>
                    <a:pt x="839" y="58"/>
                    <a:pt x="838" y="58"/>
                  </a:cubicBezTo>
                  <a:cubicBezTo>
                    <a:pt x="838" y="59"/>
                    <a:pt x="837" y="57"/>
                    <a:pt x="836" y="57"/>
                  </a:cubicBezTo>
                  <a:cubicBezTo>
                    <a:pt x="835" y="57"/>
                    <a:pt x="835" y="59"/>
                    <a:pt x="834" y="59"/>
                  </a:cubicBezTo>
                  <a:cubicBezTo>
                    <a:pt x="834" y="59"/>
                    <a:pt x="833" y="57"/>
                    <a:pt x="832" y="57"/>
                  </a:cubicBezTo>
                  <a:cubicBezTo>
                    <a:pt x="832" y="57"/>
                    <a:pt x="831" y="59"/>
                    <a:pt x="830" y="59"/>
                  </a:cubicBezTo>
                  <a:cubicBezTo>
                    <a:pt x="830" y="60"/>
                    <a:pt x="829" y="62"/>
                    <a:pt x="829" y="62"/>
                  </a:cubicBezTo>
                  <a:cubicBezTo>
                    <a:pt x="828" y="62"/>
                    <a:pt x="827" y="60"/>
                    <a:pt x="826" y="60"/>
                  </a:cubicBezTo>
                  <a:cubicBezTo>
                    <a:pt x="826" y="60"/>
                    <a:pt x="825" y="62"/>
                    <a:pt x="825" y="62"/>
                  </a:cubicBezTo>
                  <a:cubicBezTo>
                    <a:pt x="824" y="62"/>
                    <a:pt x="823" y="60"/>
                    <a:pt x="823" y="61"/>
                  </a:cubicBezTo>
                  <a:cubicBezTo>
                    <a:pt x="822" y="61"/>
                    <a:pt x="822" y="62"/>
                    <a:pt x="821" y="63"/>
                  </a:cubicBezTo>
                  <a:cubicBezTo>
                    <a:pt x="820" y="63"/>
                    <a:pt x="820" y="64"/>
                    <a:pt x="819" y="65"/>
                  </a:cubicBezTo>
                  <a:cubicBezTo>
                    <a:pt x="819" y="65"/>
                    <a:pt x="817" y="63"/>
                    <a:pt x="817" y="63"/>
                  </a:cubicBezTo>
                  <a:cubicBezTo>
                    <a:pt x="817" y="63"/>
                    <a:pt x="818" y="61"/>
                    <a:pt x="819" y="61"/>
                  </a:cubicBezTo>
                  <a:cubicBezTo>
                    <a:pt x="819" y="61"/>
                    <a:pt x="820" y="59"/>
                    <a:pt x="820" y="59"/>
                  </a:cubicBezTo>
                  <a:cubicBezTo>
                    <a:pt x="821" y="59"/>
                    <a:pt x="822" y="61"/>
                    <a:pt x="823" y="61"/>
                  </a:cubicBezTo>
                  <a:cubicBezTo>
                    <a:pt x="823" y="60"/>
                    <a:pt x="824" y="59"/>
                    <a:pt x="824" y="58"/>
                  </a:cubicBezTo>
                  <a:cubicBezTo>
                    <a:pt x="825" y="58"/>
                    <a:pt x="825" y="57"/>
                    <a:pt x="826" y="56"/>
                  </a:cubicBezTo>
                  <a:cubicBezTo>
                    <a:pt x="826" y="55"/>
                    <a:pt x="827" y="55"/>
                    <a:pt x="828" y="54"/>
                  </a:cubicBezTo>
                  <a:cubicBezTo>
                    <a:pt x="828" y="53"/>
                    <a:pt x="829" y="52"/>
                    <a:pt x="829" y="52"/>
                  </a:cubicBezTo>
                  <a:cubicBezTo>
                    <a:pt x="830" y="52"/>
                    <a:pt x="831" y="53"/>
                    <a:pt x="832" y="53"/>
                  </a:cubicBezTo>
                  <a:cubicBezTo>
                    <a:pt x="832" y="53"/>
                    <a:pt x="834" y="55"/>
                    <a:pt x="834" y="55"/>
                  </a:cubicBezTo>
                  <a:cubicBezTo>
                    <a:pt x="834" y="54"/>
                    <a:pt x="835" y="53"/>
                    <a:pt x="836" y="53"/>
                  </a:cubicBezTo>
                  <a:cubicBezTo>
                    <a:pt x="836" y="53"/>
                    <a:pt x="837" y="51"/>
                    <a:pt x="837" y="51"/>
                  </a:cubicBezTo>
                  <a:cubicBezTo>
                    <a:pt x="837" y="50"/>
                    <a:pt x="835" y="49"/>
                    <a:pt x="835" y="49"/>
                  </a:cubicBezTo>
                  <a:cubicBezTo>
                    <a:pt x="835" y="48"/>
                    <a:pt x="836" y="47"/>
                    <a:pt x="837" y="47"/>
                  </a:cubicBezTo>
                  <a:cubicBezTo>
                    <a:pt x="837" y="46"/>
                    <a:pt x="838" y="45"/>
                    <a:pt x="838" y="44"/>
                  </a:cubicBezTo>
                  <a:cubicBezTo>
                    <a:pt x="839" y="44"/>
                    <a:pt x="840" y="43"/>
                    <a:pt x="840" y="42"/>
                  </a:cubicBezTo>
                  <a:cubicBezTo>
                    <a:pt x="839" y="41"/>
                    <a:pt x="837" y="40"/>
                    <a:pt x="836" y="39"/>
                  </a:cubicBezTo>
                  <a:cubicBezTo>
                    <a:pt x="835" y="38"/>
                    <a:pt x="834" y="38"/>
                    <a:pt x="833" y="37"/>
                  </a:cubicBezTo>
                  <a:cubicBezTo>
                    <a:pt x="833" y="38"/>
                    <a:pt x="832" y="39"/>
                    <a:pt x="832" y="39"/>
                  </a:cubicBezTo>
                  <a:cubicBezTo>
                    <a:pt x="832" y="40"/>
                    <a:pt x="834" y="40"/>
                    <a:pt x="834" y="41"/>
                  </a:cubicBezTo>
                  <a:cubicBezTo>
                    <a:pt x="834" y="42"/>
                    <a:pt x="832" y="43"/>
                    <a:pt x="832" y="43"/>
                  </a:cubicBezTo>
                  <a:cubicBezTo>
                    <a:pt x="832" y="43"/>
                    <a:pt x="834" y="45"/>
                    <a:pt x="834" y="45"/>
                  </a:cubicBezTo>
                  <a:cubicBezTo>
                    <a:pt x="834" y="45"/>
                    <a:pt x="833" y="47"/>
                    <a:pt x="833" y="47"/>
                  </a:cubicBezTo>
                  <a:cubicBezTo>
                    <a:pt x="832" y="47"/>
                    <a:pt x="831" y="46"/>
                    <a:pt x="831" y="45"/>
                  </a:cubicBezTo>
                  <a:cubicBezTo>
                    <a:pt x="830" y="45"/>
                    <a:pt x="829" y="44"/>
                    <a:pt x="828" y="44"/>
                  </a:cubicBezTo>
                  <a:cubicBezTo>
                    <a:pt x="828" y="44"/>
                    <a:pt x="827" y="46"/>
                    <a:pt x="827" y="46"/>
                  </a:cubicBezTo>
                  <a:cubicBezTo>
                    <a:pt x="826" y="46"/>
                    <a:pt x="825" y="44"/>
                    <a:pt x="824" y="44"/>
                  </a:cubicBezTo>
                  <a:cubicBezTo>
                    <a:pt x="824" y="44"/>
                    <a:pt x="823" y="46"/>
                    <a:pt x="823" y="46"/>
                  </a:cubicBezTo>
                  <a:cubicBezTo>
                    <a:pt x="822" y="47"/>
                    <a:pt x="821" y="49"/>
                    <a:pt x="821" y="49"/>
                  </a:cubicBezTo>
                  <a:cubicBezTo>
                    <a:pt x="821" y="49"/>
                    <a:pt x="819" y="47"/>
                    <a:pt x="819" y="47"/>
                  </a:cubicBezTo>
                  <a:cubicBezTo>
                    <a:pt x="818" y="47"/>
                    <a:pt x="817" y="49"/>
                    <a:pt x="817" y="49"/>
                  </a:cubicBezTo>
                  <a:cubicBezTo>
                    <a:pt x="816" y="50"/>
                    <a:pt x="816" y="51"/>
                    <a:pt x="815" y="51"/>
                  </a:cubicBezTo>
                  <a:cubicBezTo>
                    <a:pt x="815" y="52"/>
                    <a:pt x="814" y="53"/>
                    <a:pt x="814" y="54"/>
                  </a:cubicBezTo>
                  <a:cubicBezTo>
                    <a:pt x="813" y="54"/>
                    <a:pt x="812" y="56"/>
                    <a:pt x="812" y="56"/>
                  </a:cubicBezTo>
                  <a:cubicBezTo>
                    <a:pt x="811" y="56"/>
                    <a:pt x="810" y="54"/>
                    <a:pt x="810" y="54"/>
                  </a:cubicBezTo>
                  <a:cubicBezTo>
                    <a:pt x="809" y="54"/>
                    <a:pt x="809" y="56"/>
                    <a:pt x="808" y="56"/>
                  </a:cubicBezTo>
                  <a:cubicBezTo>
                    <a:pt x="808" y="57"/>
                    <a:pt x="806" y="55"/>
                    <a:pt x="806" y="55"/>
                  </a:cubicBezTo>
                  <a:cubicBezTo>
                    <a:pt x="805" y="55"/>
                    <a:pt x="804" y="53"/>
                    <a:pt x="803" y="53"/>
                  </a:cubicBezTo>
                  <a:cubicBezTo>
                    <a:pt x="803" y="53"/>
                    <a:pt x="805" y="51"/>
                    <a:pt x="805" y="51"/>
                  </a:cubicBezTo>
                  <a:cubicBezTo>
                    <a:pt x="806" y="50"/>
                    <a:pt x="806" y="49"/>
                    <a:pt x="807" y="49"/>
                  </a:cubicBezTo>
                  <a:cubicBezTo>
                    <a:pt x="807" y="48"/>
                    <a:pt x="808" y="47"/>
                    <a:pt x="809" y="46"/>
                  </a:cubicBezTo>
                  <a:cubicBezTo>
                    <a:pt x="808" y="46"/>
                    <a:pt x="807" y="45"/>
                    <a:pt x="806" y="45"/>
                  </a:cubicBezTo>
                  <a:cubicBezTo>
                    <a:pt x="806" y="45"/>
                    <a:pt x="805" y="47"/>
                    <a:pt x="805" y="47"/>
                  </a:cubicBezTo>
                  <a:cubicBezTo>
                    <a:pt x="804" y="47"/>
                    <a:pt x="803" y="45"/>
                    <a:pt x="802" y="45"/>
                  </a:cubicBezTo>
                  <a:cubicBezTo>
                    <a:pt x="802" y="45"/>
                    <a:pt x="801" y="47"/>
                    <a:pt x="801" y="47"/>
                  </a:cubicBezTo>
                  <a:cubicBezTo>
                    <a:pt x="800" y="48"/>
                    <a:pt x="800" y="49"/>
                    <a:pt x="799" y="50"/>
                  </a:cubicBezTo>
                  <a:cubicBezTo>
                    <a:pt x="798" y="50"/>
                    <a:pt x="798" y="51"/>
                    <a:pt x="797" y="52"/>
                  </a:cubicBezTo>
                  <a:cubicBezTo>
                    <a:pt x="797" y="51"/>
                    <a:pt x="796" y="51"/>
                    <a:pt x="795" y="50"/>
                  </a:cubicBezTo>
                  <a:cubicBezTo>
                    <a:pt x="795" y="50"/>
                    <a:pt x="793" y="48"/>
                    <a:pt x="793" y="48"/>
                  </a:cubicBezTo>
                  <a:cubicBezTo>
                    <a:pt x="792" y="49"/>
                    <a:pt x="792" y="50"/>
                    <a:pt x="791" y="51"/>
                  </a:cubicBezTo>
                  <a:cubicBezTo>
                    <a:pt x="793" y="52"/>
                    <a:pt x="794" y="53"/>
                    <a:pt x="796" y="54"/>
                  </a:cubicBezTo>
                  <a:cubicBezTo>
                    <a:pt x="796" y="55"/>
                    <a:pt x="797" y="55"/>
                    <a:pt x="798" y="56"/>
                  </a:cubicBezTo>
                  <a:cubicBezTo>
                    <a:pt x="799" y="56"/>
                    <a:pt x="799" y="57"/>
                    <a:pt x="800" y="58"/>
                  </a:cubicBezTo>
                  <a:cubicBezTo>
                    <a:pt x="800" y="58"/>
                    <a:pt x="802" y="59"/>
                    <a:pt x="802" y="59"/>
                  </a:cubicBezTo>
                  <a:cubicBezTo>
                    <a:pt x="802" y="59"/>
                    <a:pt x="804" y="57"/>
                    <a:pt x="804" y="57"/>
                  </a:cubicBezTo>
                  <a:cubicBezTo>
                    <a:pt x="804" y="57"/>
                    <a:pt x="806" y="58"/>
                    <a:pt x="806" y="59"/>
                  </a:cubicBezTo>
                  <a:cubicBezTo>
                    <a:pt x="806" y="59"/>
                    <a:pt x="805" y="61"/>
                    <a:pt x="805" y="61"/>
                  </a:cubicBezTo>
                  <a:cubicBezTo>
                    <a:pt x="804" y="61"/>
                    <a:pt x="803" y="63"/>
                    <a:pt x="803" y="63"/>
                  </a:cubicBezTo>
                  <a:cubicBezTo>
                    <a:pt x="802" y="63"/>
                    <a:pt x="801" y="62"/>
                    <a:pt x="801" y="61"/>
                  </a:cubicBezTo>
                  <a:cubicBezTo>
                    <a:pt x="800" y="62"/>
                    <a:pt x="799" y="63"/>
                    <a:pt x="799" y="64"/>
                  </a:cubicBezTo>
                  <a:cubicBezTo>
                    <a:pt x="799" y="64"/>
                    <a:pt x="797" y="66"/>
                    <a:pt x="797" y="66"/>
                  </a:cubicBezTo>
                  <a:cubicBezTo>
                    <a:pt x="796" y="66"/>
                    <a:pt x="796" y="64"/>
                    <a:pt x="795" y="64"/>
                  </a:cubicBezTo>
                  <a:cubicBezTo>
                    <a:pt x="795" y="64"/>
                    <a:pt x="793" y="67"/>
                    <a:pt x="793" y="66"/>
                  </a:cubicBezTo>
                  <a:cubicBezTo>
                    <a:pt x="793" y="66"/>
                    <a:pt x="791" y="65"/>
                    <a:pt x="791" y="65"/>
                  </a:cubicBezTo>
                  <a:cubicBezTo>
                    <a:pt x="791" y="64"/>
                    <a:pt x="793" y="63"/>
                    <a:pt x="793" y="63"/>
                  </a:cubicBezTo>
                  <a:cubicBezTo>
                    <a:pt x="793" y="62"/>
                    <a:pt x="795" y="60"/>
                    <a:pt x="794" y="60"/>
                  </a:cubicBezTo>
                  <a:cubicBezTo>
                    <a:pt x="794" y="60"/>
                    <a:pt x="792" y="59"/>
                    <a:pt x="792" y="59"/>
                  </a:cubicBezTo>
                  <a:cubicBezTo>
                    <a:pt x="792" y="59"/>
                    <a:pt x="791" y="61"/>
                    <a:pt x="791" y="61"/>
                  </a:cubicBezTo>
                  <a:cubicBezTo>
                    <a:pt x="790" y="61"/>
                    <a:pt x="789" y="60"/>
                    <a:pt x="788" y="59"/>
                  </a:cubicBezTo>
                  <a:cubicBezTo>
                    <a:pt x="788" y="59"/>
                    <a:pt x="786" y="58"/>
                    <a:pt x="786" y="57"/>
                  </a:cubicBezTo>
                  <a:cubicBezTo>
                    <a:pt x="786" y="57"/>
                    <a:pt x="788" y="55"/>
                    <a:pt x="788" y="55"/>
                  </a:cubicBezTo>
                  <a:cubicBezTo>
                    <a:pt x="788" y="54"/>
                    <a:pt x="789" y="54"/>
                    <a:pt x="789" y="53"/>
                  </a:cubicBezTo>
                  <a:cubicBezTo>
                    <a:pt x="790" y="52"/>
                    <a:pt x="791" y="51"/>
                    <a:pt x="791" y="51"/>
                  </a:cubicBezTo>
                  <a:cubicBezTo>
                    <a:pt x="791" y="50"/>
                    <a:pt x="789" y="49"/>
                    <a:pt x="789" y="49"/>
                  </a:cubicBezTo>
                  <a:cubicBezTo>
                    <a:pt x="789" y="48"/>
                    <a:pt x="791" y="47"/>
                    <a:pt x="791" y="47"/>
                  </a:cubicBezTo>
                  <a:cubicBezTo>
                    <a:pt x="791" y="46"/>
                    <a:pt x="788" y="46"/>
                    <a:pt x="788" y="45"/>
                  </a:cubicBezTo>
                  <a:cubicBezTo>
                    <a:pt x="788" y="46"/>
                    <a:pt x="787" y="47"/>
                    <a:pt x="787" y="47"/>
                  </a:cubicBezTo>
                  <a:cubicBezTo>
                    <a:pt x="786" y="48"/>
                    <a:pt x="785" y="49"/>
                    <a:pt x="785" y="50"/>
                  </a:cubicBezTo>
                  <a:cubicBezTo>
                    <a:pt x="785" y="50"/>
                    <a:pt x="787" y="51"/>
                    <a:pt x="787" y="51"/>
                  </a:cubicBezTo>
                  <a:cubicBezTo>
                    <a:pt x="787" y="52"/>
                    <a:pt x="786" y="53"/>
                    <a:pt x="786" y="53"/>
                  </a:cubicBezTo>
                  <a:cubicBezTo>
                    <a:pt x="785" y="54"/>
                    <a:pt x="784" y="52"/>
                    <a:pt x="783" y="52"/>
                  </a:cubicBezTo>
                  <a:cubicBezTo>
                    <a:pt x="782" y="53"/>
                    <a:pt x="781" y="55"/>
                    <a:pt x="780" y="56"/>
                  </a:cubicBezTo>
                  <a:cubicBezTo>
                    <a:pt x="778" y="55"/>
                    <a:pt x="777" y="54"/>
                    <a:pt x="775" y="53"/>
                  </a:cubicBezTo>
                  <a:cubicBezTo>
                    <a:pt x="777" y="51"/>
                    <a:pt x="778" y="50"/>
                    <a:pt x="779" y="48"/>
                  </a:cubicBezTo>
                  <a:cubicBezTo>
                    <a:pt x="779" y="48"/>
                    <a:pt x="780" y="50"/>
                    <a:pt x="781" y="50"/>
                  </a:cubicBezTo>
                  <a:cubicBezTo>
                    <a:pt x="781" y="50"/>
                    <a:pt x="783" y="48"/>
                    <a:pt x="783" y="48"/>
                  </a:cubicBezTo>
                  <a:cubicBezTo>
                    <a:pt x="783" y="48"/>
                    <a:pt x="781" y="46"/>
                    <a:pt x="781" y="46"/>
                  </a:cubicBezTo>
                  <a:cubicBezTo>
                    <a:pt x="780" y="46"/>
                    <a:pt x="782" y="44"/>
                    <a:pt x="782" y="44"/>
                  </a:cubicBezTo>
                  <a:cubicBezTo>
                    <a:pt x="782" y="43"/>
                    <a:pt x="780" y="43"/>
                    <a:pt x="780" y="42"/>
                  </a:cubicBezTo>
                  <a:cubicBezTo>
                    <a:pt x="779" y="44"/>
                    <a:pt x="778" y="45"/>
                    <a:pt x="777" y="47"/>
                  </a:cubicBezTo>
                  <a:cubicBezTo>
                    <a:pt x="776" y="47"/>
                    <a:pt x="776" y="48"/>
                    <a:pt x="775" y="49"/>
                  </a:cubicBezTo>
                  <a:cubicBezTo>
                    <a:pt x="775" y="49"/>
                    <a:pt x="773" y="47"/>
                    <a:pt x="773" y="47"/>
                  </a:cubicBezTo>
                  <a:cubicBezTo>
                    <a:pt x="772" y="47"/>
                    <a:pt x="771" y="49"/>
                    <a:pt x="771" y="49"/>
                  </a:cubicBezTo>
                  <a:cubicBezTo>
                    <a:pt x="771" y="50"/>
                    <a:pt x="770" y="52"/>
                    <a:pt x="769" y="52"/>
                  </a:cubicBezTo>
                  <a:cubicBezTo>
                    <a:pt x="769" y="52"/>
                    <a:pt x="767" y="50"/>
                    <a:pt x="767" y="50"/>
                  </a:cubicBezTo>
                  <a:cubicBezTo>
                    <a:pt x="767" y="50"/>
                    <a:pt x="765" y="48"/>
                    <a:pt x="765" y="48"/>
                  </a:cubicBezTo>
                  <a:cubicBezTo>
                    <a:pt x="765" y="48"/>
                    <a:pt x="763" y="50"/>
                    <a:pt x="763" y="50"/>
                  </a:cubicBezTo>
                  <a:cubicBezTo>
                    <a:pt x="763" y="51"/>
                    <a:pt x="765" y="52"/>
                    <a:pt x="765" y="52"/>
                  </a:cubicBezTo>
                  <a:cubicBezTo>
                    <a:pt x="765" y="53"/>
                    <a:pt x="764" y="54"/>
                    <a:pt x="764" y="54"/>
                  </a:cubicBezTo>
                  <a:cubicBezTo>
                    <a:pt x="763" y="55"/>
                    <a:pt x="763" y="56"/>
                    <a:pt x="762" y="57"/>
                  </a:cubicBezTo>
                  <a:cubicBezTo>
                    <a:pt x="762" y="57"/>
                    <a:pt x="760" y="55"/>
                    <a:pt x="760" y="55"/>
                  </a:cubicBezTo>
                  <a:cubicBezTo>
                    <a:pt x="759" y="55"/>
                    <a:pt x="758" y="57"/>
                    <a:pt x="758" y="57"/>
                  </a:cubicBezTo>
                  <a:cubicBezTo>
                    <a:pt x="758" y="58"/>
                    <a:pt x="756" y="59"/>
                    <a:pt x="756" y="59"/>
                  </a:cubicBezTo>
                  <a:cubicBezTo>
                    <a:pt x="756" y="60"/>
                    <a:pt x="759" y="61"/>
                    <a:pt x="758" y="61"/>
                  </a:cubicBezTo>
                  <a:cubicBezTo>
                    <a:pt x="758" y="62"/>
                    <a:pt x="757" y="63"/>
                    <a:pt x="757" y="63"/>
                  </a:cubicBezTo>
                  <a:cubicBezTo>
                    <a:pt x="756" y="64"/>
                    <a:pt x="756" y="65"/>
                    <a:pt x="755" y="66"/>
                  </a:cubicBezTo>
                  <a:cubicBezTo>
                    <a:pt x="755" y="66"/>
                    <a:pt x="753" y="64"/>
                    <a:pt x="753" y="64"/>
                  </a:cubicBezTo>
                  <a:cubicBezTo>
                    <a:pt x="753" y="64"/>
                    <a:pt x="754" y="62"/>
                    <a:pt x="755" y="62"/>
                  </a:cubicBezTo>
                  <a:cubicBezTo>
                    <a:pt x="755" y="61"/>
                    <a:pt x="756" y="60"/>
                    <a:pt x="756" y="59"/>
                  </a:cubicBezTo>
                  <a:cubicBezTo>
                    <a:pt x="756" y="59"/>
                    <a:pt x="754" y="58"/>
                    <a:pt x="754" y="58"/>
                  </a:cubicBezTo>
                  <a:cubicBezTo>
                    <a:pt x="754" y="57"/>
                    <a:pt x="756" y="56"/>
                    <a:pt x="756" y="55"/>
                  </a:cubicBezTo>
                  <a:cubicBezTo>
                    <a:pt x="756" y="55"/>
                    <a:pt x="754" y="54"/>
                    <a:pt x="753" y="54"/>
                  </a:cubicBezTo>
                  <a:cubicBezTo>
                    <a:pt x="753" y="53"/>
                    <a:pt x="752" y="53"/>
                    <a:pt x="751" y="52"/>
                  </a:cubicBezTo>
                  <a:cubicBezTo>
                    <a:pt x="751" y="53"/>
                    <a:pt x="749" y="54"/>
                    <a:pt x="750" y="54"/>
                  </a:cubicBezTo>
                  <a:cubicBezTo>
                    <a:pt x="750" y="55"/>
                    <a:pt x="752" y="55"/>
                    <a:pt x="752" y="56"/>
                  </a:cubicBezTo>
                  <a:cubicBezTo>
                    <a:pt x="752" y="56"/>
                    <a:pt x="750" y="58"/>
                    <a:pt x="750" y="58"/>
                  </a:cubicBezTo>
                  <a:cubicBezTo>
                    <a:pt x="750" y="58"/>
                    <a:pt x="748" y="56"/>
                    <a:pt x="748" y="57"/>
                  </a:cubicBezTo>
                  <a:cubicBezTo>
                    <a:pt x="747" y="57"/>
                    <a:pt x="747" y="59"/>
                    <a:pt x="746" y="59"/>
                  </a:cubicBezTo>
                  <a:cubicBezTo>
                    <a:pt x="747" y="59"/>
                    <a:pt x="748" y="61"/>
                    <a:pt x="748" y="60"/>
                  </a:cubicBezTo>
                  <a:cubicBezTo>
                    <a:pt x="748" y="61"/>
                    <a:pt x="747" y="63"/>
                    <a:pt x="747" y="63"/>
                  </a:cubicBezTo>
                  <a:cubicBezTo>
                    <a:pt x="746" y="63"/>
                    <a:pt x="745" y="61"/>
                    <a:pt x="744" y="61"/>
                  </a:cubicBezTo>
                  <a:cubicBezTo>
                    <a:pt x="744" y="61"/>
                    <a:pt x="742" y="60"/>
                    <a:pt x="742" y="59"/>
                  </a:cubicBezTo>
                  <a:cubicBezTo>
                    <a:pt x="742" y="59"/>
                    <a:pt x="744" y="58"/>
                    <a:pt x="744" y="57"/>
                  </a:cubicBezTo>
                  <a:cubicBezTo>
                    <a:pt x="744" y="56"/>
                    <a:pt x="742" y="56"/>
                    <a:pt x="742" y="55"/>
                  </a:cubicBezTo>
                  <a:cubicBezTo>
                    <a:pt x="742" y="55"/>
                    <a:pt x="744" y="54"/>
                    <a:pt x="743" y="53"/>
                  </a:cubicBezTo>
                  <a:cubicBezTo>
                    <a:pt x="743" y="52"/>
                    <a:pt x="742" y="52"/>
                    <a:pt x="741" y="51"/>
                  </a:cubicBezTo>
                  <a:cubicBezTo>
                    <a:pt x="740" y="53"/>
                    <a:pt x="739" y="54"/>
                    <a:pt x="738" y="56"/>
                  </a:cubicBezTo>
                  <a:cubicBezTo>
                    <a:pt x="737" y="57"/>
                    <a:pt x="736" y="57"/>
                    <a:pt x="736" y="58"/>
                  </a:cubicBezTo>
                  <a:cubicBezTo>
                    <a:pt x="736" y="58"/>
                    <a:pt x="738" y="59"/>
                    <a:pt x="738" y="60"/>
                  </a:cubicBezTo>
                  <a:cubicBezTo>
                    <a:pt x="738" y="60"/>
                    <a:pt x="737" y="62"/>
                    <a:pt x="737" y="62"/>
                  </a:cubicBezTo>
                  <a:cubicBezTo>
                    <a:pt x="736" y="63"/>
                    <a:pt x="735" y="64"/>
                    <a:pt x="735" y="64"/>
                  </a:cubicBezTo>
                  <a:cubicBezTo>
                    <a:pt x="732" y="62"/>
                    <a:pt x="729" y="60"/>
                    <a:pt x="726" y="57"/>
                  </a:cubicBezTo>
                  <a:cubicBezTo>
                    <a:pt x="727" y="57"/>
                    <a:pt x="727" y="55"/>
                    <a:pt x="728" y="55"/>
                  </a:cubicBezTo>
                  <a:cubicBezTo>
                    <a:pt x="728" y="55"/>
                    <a:pt x="729" y="57"/>
                    <a:pt x="730" y="57"/>
                  </a:cubicBezTo>
                  <a:cubicBezTo>
                    <a:pt x="730" y="57"/>
                    <a:pt x="731" y="55"/>
                    <a:pt x="732" y="55"/>
                  </a:cubicBezTo>
                  <a:cubicBezTo>
                    <a:pt x="732" y="54"/>
                    <a:pt x="733" y="53"/>
                    <a:pt x="733" y="52"/>
                  </a:cubicBezTo>
                  <a:cubicBezTo>
                    <a:pt x="734" y="52"/>
                    <a:pt x="734" y="51"/>
                    <a:pt x="735" y="50"/>
                  </a:cubicBezTo>
                  <a:cubicBezTo>
                    <a:pt x="735" y="50"/>
                    <a:pt x="737" y="49"/>
                    <a:pt x="737" y="48"/>
                  </a:cubicBezTo>
                  <a:cubicBezTo>
                    <a:pt x="737" y="48"/>
                    <a:pt x="735" y="47"/>
                    <a:pt x="734" y="46"/>
                  </a:cubicBezTo>
                  <a:cubicBezTo>
                    <a:pt x="734" y="47"/>
                    <a:pt x="733" y="48"/>
                    <a:pt x="733" y="49"/>
                  </a:cubicBezTo>
                  <a:cubicBezTo>
                    <a:pt x="733" y="49"/>
                    <a:pt x="731" y="51"/>
                    <a:pt x="731" y="51"/>
                  </a:cubicBezTo>
                  <a:cubicBezTo>
                    <a:pt x="731" y="51"/>
                    <a:pt x="729" y="49"/>
                    <a:pt x="729" y="49"/>
                  </a:cubicBezTo>
                  <a:cubicBezTo>
                    <a:pt x="729" y="49"/>
                    <a:pt x="731" y="47"/>
                    <a:pt x="731" y="47"/>
                  </a:cubicBezTo>
                  <a:cubicBezTo>
                    <a:pt x="730" y="47"/>
                    <a:pt x="729" y="45"/>
                    <a:pt x="728" y="45"/>
                  </a:cubicBezTo>
                  <a:cubicBezTo>
                    <a:pt x="728" y="45"/>
                    <a:pt x="727" y="47"/>
                    <a:pt x="727" y="47"/>
                  </a:cubicBezTo>
                  <a:cubicBezTo>
                    <a:pt x="726" y="47"/>
                    <a:pt x="725" y="46"/>
                    <a:pt x="724" y="46"/>
                  </a:cubicBezTo>
                  <a:cubicBezTo>
                    <a:pt x="724" y="46"/>
                    <a:pt x="723" y="44"/>
                    <a:pt x="722" y="44"/>
                  </a:cubicBezTo>
                  <a:cubicBezTo>
                    <a:pt x="722" y="44"/>
                    <a:pt x="721" y="46"/>
                    <a:pt x="720" y="46"/>
                  </a:cubicBezTo>
                  <a:cubicBezTo>
                    <a:pt x="720" y="46"/>
                    <a:pt x="719" y="44"/>
                    <a:pt x="718" y="44"/>
                  </a:cubicBezTo>
                  <a:cubicBezTo>
                    <a:pt x="718" y="45"/>
                    <a:pt x="717" y="47"/>
                    <a:pt x="716" y="47"/>
                  </a:cubicBezTo>
                  <a:cubicBezTo>
                    <a:pt x="716" y="47"/>
                    <a:pt x="715" y="45"/>
                    <a:pt x="714" y="45"/>
                  </a:cubicBezTo>
                  <a:cubicBezTo>
                    <a:pt x="714" y="45"/>
                    <a:pt x="713" y="47"/>
                    <a:pt x="713" y="47"/>
                  </a:cubicBezTo>
                  <a:cubicBezTo>
                    <a:pt x="713" y="48"/>
                    <a:pt x="715" y="48"/>
                    <a:pt x="715" y="49"/>
                  </a:cubicBezTo>
                  <a:cubicBezTo>
                    <a:pt x="715" y="50"/>
                    <a:pt x="713" y="50"/>
                    <a:pt x="713" y="51"/>
                  </a:cubicBezTo>
                  <a:cubicBezTo>
                    <a:pt x="715" y="52"/>
                    <a:pt x="716" y="53"/>
                    <a:pt x="718" y="55"/>
                  </a:cubicBezTo>
                  <a:cubicBezTo>
                    <a:pt x="718" y="55"/>
                    <a:pt x="719" y="56"/>
                    <a:pt x="720" y="56"/>
                  </a:cubicBezTo>
                  <a:cubicBezTo>
                    <a:pt x="719" y="58"/>
                    <a:pt x="717" y="59"/>
                    <a:pt x="716" y="61"/>
                  </a:cubicBezTo>
                  <a:cubicBezTo>
                    <a:pt x="715" y="60"/>
                    <a:pt x="713" y="58"/>
                    <a:pt x="712" y="57"/>
                  </a:cubicBezTo>
                  <a:cubicBezTo>
                    <a:pt x="712" y="57"/>
                    <a:pt x="714" y="56"/>
                    <a:pt x="714" y="55"/>
                  </a:cubicBezTo>
                  <a:cubicBezTo>
                    <a:pt x="714" y="55"/>
                    <a:pt x="712" y="54"/>
                    <a:pt x="711" y="53"/>
                  </a:cubicBezTo>
                  <a:cubicBezTo>
                    <a:pt x="711" y="53"/>
                    <a:pt x="710" y="52"/>
                    <a:pt x="709" y="52"/>
                  </a:cubicBezTo>
                  <a:cubicBezTo>
                    <a:pt x="708" y="53"/>
                    <a:pt x="707" y="55"/>
                    <a:pt x="706" y="56"/>
                  </a:cubicBezTo>
                  <a:cubicBezTo>
                    <a:pt x="705" y="57"/>
                    <a:pt x="705" y="58"/>
                    <a:pt x="704" y="58"/>
                  </a:cubicBezTo>
                  <a:cubicBezTo>
                    <a:pt x="704" y="58"/>
                    <a:pt x="702" y="57"/>
                    <a:pt x="702" y="57"/>
                  </a:cubicBezTo>
                  <a:cubicBezTo>
                    <a:pt x="702" y="56"/>
                    <a:pt x="700" y="55"/>
                    <a:pt x="700" y="55"/>
                  </a:cubicBezTo>
                  <a:cubicBezTo>
                    <a:pt x="699" y="55"/>
                    <a:pt x="698" y="57"/>
                    <a:pt x="698" y="57"/>
                  </a:cubicBezTo>
                  <a:cubicBezTo>
                    <a:pt x="698" y="57"/>
                    <a:pt x="696" y="56"/>
                    <a:pt x="696" y="56"/>
                  </a:cubicBezTo>
                  <a:cubicBezTo>
                    <a:pt x="696" y="55"/>
                    <a:pt x="697" y="53"/>
                    <a:pt x="697" y="53"/>
                  </a:cubicBezTo>
                  <a:cubicBezTo>
                    <a:pt x="698" y="53"/>
                    <a:pt x="699" y="55"/>
                    <a:pt x="700" y="55"/>
                  </a:cubicBezTo>
                  <a:cubicBezTo>
                    <a:pt x="700" y="54"/>
                    <a:pt x="701" y="53"/>
                    <a:pt x="701" y="53"/>
                  </a:cubicBezTo>
                  <a:cubicBezTo>
                    <a:pt x="701" y="52"/>
                    <a:pt x="699" y="51"/>
                    <a:pt x="699" y="51"/>
                  </a:cubicBezTo>
                  <a:cubicBezTo>
                    <a:pt x="699" y="50"/>
                    <a:pt x="697" y="50"/>
                    <a:pt x="697" y="49"/>
                  </a:cubicBezTo>
                  <a:cubicBezTo>
                    <a:pt x="696" y="49"/>
                    <a:pt x="695" y="48"/>
                    <a:pt x="695" y="48"/>
                  </a:cubicBezTo>
                  <a:cubicBezTo>
                    <a:pt x="694" y="47"/>
                    <a:pt x="693" y="47"/>
                    <a:pt x="692" y="46"/>
                  </a:cubicBezTo>
                  <a:cubicBezTo>
                    <a:pt x="692" y="47"/>
                    <a:pt x="691" y="47"/>
                    <a:pt x="691" y="48"/>
                  </a:cubicBezTo>
                  <a:cubicBezTo>
                    <a:pt x="690" y="48"/>
                    <a:pt x="689" y="50"/>
                    <a:pt x="689" y="50"/>
                  </a:cubicBezTo>
                  <a:cubicBezTo>
                    <a:pt x="689" y="51"/>
                    <a:pt x="691" y="52"/>
                    <a:pt x="691" y="52"/>
                  </a:cubicBezTo>
                  <a:cubicBezTo>
                    <a:pt x="691" y="52"/>
                    <a:pt x="690" y="54"/>
                    <a:pt x="689" y="54"/>
                  </a:cubicBezTo>
                  <a:cubicBezTo>
                    <a:pt x="689" y="54"/>
                    <a:pt x="688" y="53"/>
                    <a:pt x="687" y="53"/>
                  </a:cubicBezTo>
                  <a:cubicBezTo>
                    <a:pt x="686" y="52"/>
                    <a:pt x="686" y="51"/>
                    <a:pt x="685" y="51"/>
                  </a:cubicBezTo>
                  <a:cubicBezTo>
                    <a:pt x="685" y="51"/>
                    <a:pt x="683" y="49"/>
                    <a:pt x="683" y="49"/>
                  </a:cubicBezTo>
                  <a:cubicBezTo>
                    <a:pt x="682" y="49"/>
                    <a:pt x="681" y="51"/>
                    <a:pt x="681" y="51"/>
                  </a:cubicBezTo>
                  <a:cubicBezTo>
                    <a:pt x="680" y="52"/>
                    <a:pt x="680" y="53"/>
                    <a:pt x="679" y="54"/>
                  </a:cubicBezTo>
                  <a:cubicBezTo>
                    <a:pt x="679" y="54"/>
                    <a:pt x="678" y="56"/>
                    <a:pt x="678" y="56"/>
                  </a:cubicBezTo>
                  <a:cubicBezTo>
                    <a:pt x="677" y="56"/>
                    <a:pt x="676" y="54"/>
                    <a:pt x="675" y="54"/>
                  </a:cubicBezTo>
                  <a:cubicBezTo>
                    <a:pt x="675" y="54"/>
                    <a:pt x="674" y="53"/>
                    <a:pt x="673" y="53"/>
                  </a:cubicBezTo>
                  <a:cubicBezTo>
                    <a:pt x="673" y="52"/>
                    <a:pt x="672" y="55"/>
                    <a:pt x="671" y="55"/>
                  </a:cubicBezTo>
                  <a:cubicBezTo>
                    <a:pt x="671" y="55"/>
                    <a:pt x="670" y="53"/>
                    <a:pt x="669" y="53"/>
                  </a:cubicBezTo>
                  <a:cubicBezTo>
                    <a:pt x="669" y="54"/>
                    <a:pt x="668" y="55"/>
                    <a:pt x="668" y="55"/>
                  </a:cubicBezTo>
                  <a:cubicBezTo>
                    <a:pt x="668" y="55"/>
                    <a:pt x="665" y="54"/>
                    <a:pt x="665" y="54"/>
                  </a:cubicBezTo>
                  <a:cubicBezTo>
                    <a:pt x="665" y="53"/>
                    <a:pt x="667" y="52"/>
                    <a:pt x="667" y="51"/>
                  </a:cubicBezTo>
                  <a:cubicBezTo>
                    <a:pt x="667" y="51"/>
                    <a:pt x="668" y="50"/>
                    <a:pt x="669" y="49"/>
                  </a:cubicBezTo>
                  <a:cubicBezTo>
                    <a:pt x="669" y="49"/>
                    <a:pt x="670" y="47"/>
                    <a:pt x="670" y="47"/>
                  </a:cubicBezTo>
                  <a:cubicBezTo>
                    <a:pt x="670" y="46"/>
                    <a:pt x="668" y="46"/>
                    <a:pt x="668" y="45"/>
                  </a:cubicBezTo>
                  <a:cubicBezTo>
                    <a:pt x="668" y="45"/>
                    <a:pt x="670" y="43"/>
                    <a:pt x="670" y="43"/>
                  </a:cubicBezTo>
                  <a:cubicBezTo>
                    <a:pt x="670" y="42"/>
                    <a:pt x="668" y="42"/>
                    <a:pt x="668" y="41"/>
                  </a:cubicBezTo>
                  <a:cubicBezTo>
                    <a:pt x="668" y="41"/>
                    <a:pt x="666" y="40"/>
                    <a:pt x="665" y="40"/>
                  </a:cubicBezTo>
                  <a:cubicBezTo>
                    <a:pt x="665" y="40"/>
                    <a:pt x="664" y="41"/>
                    <a:pt x="664" y="42"/>
                  </a:cubicBezTo>
                  <a:cubicBezTo>
                    <a:pt x="664" y="42"/>
                    <a:pt x="666" y="43"/>
                    <a:pt x="666" y="43"/>
                  </a:cubicBezTo>
                  <a:cubicBezTo>
                    <a:pt x="666" y="44"/>
                    <a:pt x="665" y="45"/>
                    <a:pt x="664" y="46"/>
                  </a:cubicBezTo>
                  <a:cubicBezTo>
                    <a:pt x="664" y="46"/>
                    <a:pt x="663" y="47"/>
                    <a:pt x="663" y="48"/>
                  </a:cubicBezTo>
                  <a:cubicBezTo>
                    <a:pt x="662" y="48"/>
                    <a:pt x="665" y="49"/>
                    <a:pt x="665" y="50"/>
                  </a:cubicBezTo>
                  <a:cubicBezTo>
                    <a:pt x="665" y="50"/>
                    <a:pt x="663" y="51"/>
                    <a:pt x="663" y="52"/>
                  </a:cubicBezTo>
                  <a:cubicBezTo>
                    <a:pt x="663" y="53"/>
                    <a:pt x="661" y="53"/>
                    <a:pt x="661" y="54"/>
                  </a:cubicBezTo>
                  <a:cubicBezTo>
                    <a:pt x="661" y="55"/>
                    <a:pt x="663" y="55"/>
                    <a:pt x="664" y="56"/>
                  </a:cubicBezTo>
                  <a:cubicBezTo>
                    <a:pt x="662" y="57"/>
                    <a:pt x="661" y="59"/>
                    <a:pt x="660" y="60"/>
                  </a:cubicBezTo>
                  <a:cubicBezTo>
                    <a:pt x="660" y="61"/>
                    <a:pt x="659" y="62"/>
                    <a:pt x="659" y="63"/>
                  </a:cubicBezTo>
                  <a:cubicBezTo>
                    <a:pt x="657" y="61"/>
                    <a:pt x="656" y="60"/>
                    <a:pt x="654" y="59"/>
                  </a:cubicBezTo>
                  <a:cubicBezTo>
                    <a:pt x="655" y="58"/>
                    <a:pt x="655" y="58"/>
                    <a:pt x="656" y="57"/>
                  </a:cubicBezTo>
                  <a:cubicBezTo>
                    <a:pt x="656" y="56"/>
                    <a:pt x="657" y="55"/>
                    <a:pt x="657" y="55"/>
                  </a:cubicBezTo>
                  <a:cubicBezTo>
                    <a:pt x="657" y="54"/>
                    <a:pt x="655" y="53"/>
                    <a:pt x="655" y="53"/>
                  </a:cubicBezTo>
                  <a:cubicBezTo>
                    <a:pt x="655" y="53"/>
                    <a:pt x="653" y="52"/>
                    <a:pt x="653" y="51"/>
                  </a:cubicBezTo>
                  <a:cubicBezTo>
                    <a:pt x="653" y="51"/>
                    <a:pt x="655" y="50"/>
                    <a:pt x="655" y="49"/>
                  </a:cubicBezTo>
                  <a:cubicBezTo>
                    <a:pt x="654" y="48"/>
                    <a:pt x="653" y="48"/>
                    <a:pt x="652" y="47"/>
                  </a:cubicBezTo>
                  <a:cubicBezTo>
                    <a:pt x="652" y="47"/>
                    <a:pt x="651" y="46"/>
                    <a:pt x="650" y="46"/>
                  </a:cubicBezTo>
                  <a:cubicBezTo>
                    <a:pt x="650" y="46"/>
                    <a:pt x="649" y="47"/>
                    <a:pt x="649" y="48"/>
                  </a:cubicBezTo>
                  <a:cubicBezTo>
                    <a:pt x="648" y="48"/>
                    <a:pt x="647" y="50"/>
                    <a:pt x="647" y="50"/>
                  </a:cubicBezTo>
                  <a:cubicBezTo>
                    <a:pt x="647" y="50"/>
                    <a:pt x="649" y="51"/>
                    <a:pt x="649" y="52"/>
                  </a:cubicBezTo>
                  <a:cubicBezTo>
                    <a:pt x="649" y="52"/>
                    <a:pt x="648" y="53"/>
                    <a:pt x="647" y="54"/>
                  </a:cubicBezTo>
                  <a:cubicBezTo>
                    <a:pt x="647" y="54"/>
                    <a:pt x="646" y="56"/>
                    <a:pt x="646" y="56"/>
                  </a:cubicBezTo>
                  <a:cubicBezTo>
                    <a:pt x="646" y="57"/>
                    <a:pt x="648" y="57"/>
                    <a:pt x="648" y="58"/>
                  </a:cubicBezTo>
                  <a:cubicBezTo>
                    <a:pt x="648" y="59"/>
                    <a:pt x="646" y="59"/>
                    <a:pt x="646" y="60"/>
                  </a:cubicBezTo>
                  <a:cubicBezTo>
                    <a:pt x="646" y="60"/>
                    <a:pt x="644" y="59"/>
                    <a:pt x="644" y="58"/>
                  </a:cubicBezTo>
                  <a:cubicBezTo>
                    <a:pt x="644" y="58"/>
                    <a:pt x="646" y="57"/>
                    <a:pt x="646" y="56"/>
                  </a:cubicBezTo>
                  <a:cubicBezTo>
                    <a:pt x="645" y="56"/>
                    <a:pt x="644" y="55"/>
                    <a:pt x="643" y="55"/>
                  </a:cubicBezTo>
                  <a:cubicBezTo>
                    <a:pt x="643" y="54"/>
                    <a:pt x="642" y="53"/>
                    <a:pt x="641" y="53"/>
                  </a:cubicBezTo>
                  <a:cubicBezTo>
                    <a:pt x="641" y="53"/>
                    <a:pt x="639" y="51"/>
                    <a:pt x="639" y="51"/>
                  </a:cubicBezTo>
                  <a:cubicBezTo>
                    <a:pt x="638" y="51"/>
                    <a:pt x="638" y="53"/>
                    <a:pt x="637" y="53"/>
                  </a:cubicBezTo>
                  <a:cubicBezTo>
                    <a:pt x="637" y="53"/>
                    <a:pt x="636" y="51"/>
                    <a:pt x="635" y="52"/>
                  </a:cubicBezTo>
                  <a:cubicBezTo>
                    <a:pt x="634" y="52"/>
                    <a:pt x="634" y="54"/>
                    <a:pt x="633" y="54"/>
                  </a:cubicBezTo>
                  <a:cubicBezTo>
                    <a:pt x="634" y="55"/>
                    <a:pt x="635" y="55"/>
                    <a:pt x="636" y="56"/>
                  </a:cubicBezTo>
                  <a:cubicBezTo>
                    <a:pt x="636" y="56"/>
                    <a:pt x="634" y="57"/>
                    <a:pt x="634" y="58"/>
                  </a:cubicBezTo>
                  <a:cubicBezTo>
                    <a:pt x="633" y="58"/>
                    <a:pt x="632" y="59"/>
                    <a:pt x="632" y="60"/>
                  </a:cubicBezTo>
                  <a:cubicBezTo>
                    <a:pt x="632" y="60"/>
                    <a:pt x="634" y="61"/>
                    <a:pt x="634" y="62"/>
                  </a:cubicBezTo>
                  <a:cubicBezTo>
                    <a:pt x="634" y="62"/>
                    <a:pt x="633" y="64"/>
                    <a:pt x="633" y="64"/>
                  </a:cubicBezTo>
                  <a:cubicBezTo>
                    <a:pt x="632" y="65"/>
                    <a:pt x="631" y="65"/>
                    <a:pt x="631" y="66"/>
                  </a:cubicBezTo>
                  <a:cubicBezTo>
                    <a:pt x="631" y="66"/>
                    <a:pt x="629" y="65"/>
                    <a:pt x="629" y="64"/>
                  </a:cubicBezTo>
                  <a:cubicBezTo>
                    <a:pt x="629" y="64"/>
                    <a:pt x="631" y="63"/>
                    <a:pt x="630" y="62"/>
                  </a:cubicBezTo>
                  <a:cubicBezTo>
                    <a:pt x="630" y="62"/>
                    <a:pt x="628" y="61"/>
                    <a:pt x="628" y="61"/>
                  </a:cubicBezTo>
                  <a:cubicBezTo>
                    <a:pt x="628" y="60"/>
                    <a:pt x="626" y="60"/>
                    <a:pt x="626" y="59"/>
                  </a:cubicBezTo>
                  <a:cubicBezTo>
                    <a:pt x="626" y="58"/>
                    <a:pt x="628" y="57"/>
                    <a:pt x="628" y="57"/>
                  </a:cubicBezTo>
                  <a:cubicBezTo>
                    <a:pt x="628" y="56"/>
                    <a:pt x="629" y="55"/>
                    <a:pt x="629" y="54"/>
                  </a:cubicBezTo>
                  <a:cubicBezTo>
                    <a:pt x="629" y="54"/>
                    <a:pt x="627" y="53"/>
                    <a:pt x="627" y="53"/>
                  </a:cubicBezTo>
                  <a:cubicBezTo>
                    <a:pt x="627" y="52"/>
                    <a:pt x="629" y="51"/>
                    <a:pt x="629" y="50"/>
                  </a:cubicBezTo>
                  <a:cubicBezTo>
                    <a:pt x="629" y="50"/>
                    <a:pt x="627" y="49"/>
                    <a:pt x="627" y="49"/>
                  </a:cubicBezTo>
                  <a:cubicBezTo>
                    <a:pt x="626" y="48"/>
                    <a:pt x="625" y="48"/>
                    <a:pt x="624" y="47"/>
                  </a:cubicBezTo>
                  <a:cubicBezTo>
                    <a:pt x="624" y="48"/>
                    <a:pt x="623" y="49"/>
                    <a:pt x="623" y="49"/>
                  </a:cubicBezTo>
                  <a:cubicBezTo>
                    <a:pt x="623" y="50"/>
                    <a:pt x="625" y="51"/>
                    <a:pt x="625" y="51"/>
                  </a:cubicBezTo>
                  <a:cubicBezTo>
                    <a:pt x="625" y="52"/>
                    <a:pt x="624" y="53"/>
                    <a:pt x="623" y="53"/>
                  </a:cubicBezTo>
                  <a:cubicBezTo>
                    <a:pt x="623" y="54"/>
                    <a:pt x="622" y="55"/>
                    <a:pt x="621" y="55"/>
                  </a:cubicBezTo>
                  <a:cubicBezTo>
                    <a:pt x="621" y="56"/>
                    <a:pt x="624" y="57"/>
                    <a:pt x="624" y="57"/>
                  </a:cubicBezTo>
                  <a:cubicBezTo>
                    <a:pt x="624" y="58"/>
                    <a:pt x="622" y="59"/>
                    <a:pt x="622" y="59"/>
                  </a:cubicBezTo>
                  <a:cubicBezTo>
                    <a:pt x="622" y="60"/>
                    <a:pt x="621" y="61"/>
                    <a:pt x="620" y="62"/>
                  </a:cubicBezTo>
                  <a:cubicBezTo>
                    <a:pt x="620" y="62"/>
                    <a:pt x="618" y="60"/>
                    <a:pt x="618" y="60"/>
                  </a:cubicBezTo>
                  <a:cubicBezTo>
                    <a:pt x="618" y="60"/>
                    <a:pt x="620" y="58"/>
                    <a:pt x="620" y="58"/>
                  </a:cubicBezTo>
                  <a:cubicBezTo>
                    <a:pt x="619" y="57"/>
                    <a:pt x="618" y="56"/>
                    <a:pt x="618" y="56"/>
                  </a:cubicBezTo>
                  <a:cubicBezTo>
                    <a:pt x="617" y="56"/>
                    <a:pt x="616" y="54"/>
                    <a:pt x="615" y="54"/>
                  </a:cubicBezTo>
                  <a:cubicBezTo>
                    <a:pt x="615" y="54"/>
                    <a:pt x="614" y="56"/>
                    <a:pt x="614" y="57"/>
                  </a:cubicBezTo>
                  <a:cubicBezTo>
                    <a:pt x="613" y="57"/>
                    <a:pt x="612" y="58"/>
                    <a:pt x="612" y="59"/>
                  </a:cubicBezTo>
                  <a:cubicBezTo>
                    <a:pt x="612" y="59"/>
                    <a:pt x="614" y="60"/>
                    <a:pt x="614" y="60"/>
                  </a:cubicBezTo>
                  <a:cubicBezTo>
                    <a:pt x="614" y="61"/>
                    <a:pt x="616" y="62"/>
                    <a:pt x="616" y="62"/>
                  </a:cubicBezTo>
                  <a:cubicBezTo>
                    <a:pt x="616" y="62"/>
                    <a:pt x="615" y="64"/>
                    <a:pt x="615" y="64"/>
                  </a:cubicBezTo>
                  <a:cubicBezTo>
                    <a:pt x="614" y="64"/>
                    <a:pt x="613" y="62"/>
                    <a:pt x="612" y="63"/>
                  </a:cubicBezTo>
                  <a:cubicBezTo>
                    <a:pt x="612" y="63"/>
                    <a:pt x="611" y="65"/>
                    <a:pt x="611" y="65"/>
                  </a:cubicBezTo>
                  <a:cubicBezTo>
                    <a:pt x="610" y="64"/>
                    <a:pt x="609" y="64"/>
                    <a:pt x="609" y="63"/>
                  </a:cubicBezTo>
                  <a:cubicBezTo>
                    <a:pt x="608" y="63"/>
                    <a:pt x="606" y="62"/>
                    <a:pt x="606" y="62"/>
                  </a:cubicBezTo>
                  <a:cubicBezTo>
                    <a:pt x="606" y="61"/>
                    <a:pt x="608" y="60"/>
                    <a:pt x="608" y="59"/>
                  </a:cubicBezTo>
                  <a:cubicBezTo>
                    <a:pt x="608" y="59"/>
                    <a:pt x="606" y="58"/>
                    <a:pt x="606" y="58"/>
                  </a:cubicBezTo>
                  <a:cubicBezTo>
                    <a:pt x="606" y="57"/>
                    <a:pt x="608" y="56"/>
                    <a:pt x="607" y="55"/>
                  </a:cubicBezTo>
                  <a:cubicBezTo>
                    <a:pt x="607" y="55"/>
                    <a:pt x="605" y="54"/>
                    <a:pt x="605" y="54"/>
                  </a:cubicBezTo>
                  <a:cubicBezTo>
                    <a:pt x="605" y="53"/>
                    <a:pt x="607" y="52"/>
                    <a:pt x="607" y="51"/>
                  </a:cubicBezTo>
                  <a:cubicBezTo>
                    <a:pt x="607" y="51"/>
                    <a:pt x="609" y="49"/>
                    <a:pt x="609" y="49"/>
                  </a:cubicBezTo>
                  <a:cubicBezTo>
                    <a:pt x="609" y="49"/>
                    <a:pt x="606" y="48"/>
                    <a:pt x="606" y="47"/>
                  </a:cubicBezTo>
                  <a:cubicBezTo>
                    <a:pt x="607" y="47"/>
                    <a:pt x="608" y="46"/>
                    <a:pt x="608" y="45"/>
                  </a:cubicBezTo>
                  <a:cubicBezTo>
                    <a:pt x="609" y="44"/>
                    <a:pt x="609" y="44"/>
                    <a:pt x="610" y="43"/>
                  </a:cubicBezTo>
                  <a:cubicBezTo>
                    <a:pt x="609" y="43"/>
                    <a:pt x="608" y="41"/>
                    <a:pt x="608" y="41"/>
                  </a:cubicBezTo>
                  <a:cubicBezTo>
                    <a:pt x="607" y="41"/>
                    <a:pt x="607" y="43"/>
                    <a:pt x="606" y="44"/>
                  </a:cubicBezTo>
                  <a:cubicBezTo>
                    <a:pt x="605" y="44"/>
                    <a:pt x="604" y="42"/>
                    <a:pt x="604" y="42"/>
                  </a:cubicBezTo>
                  <a:cubicBezTo>
                    <a:pt x="603" y="42"/>
                    <a:pt x="602" y="44"/>
                    <a:pt x="602" y="44"/>
                  </a:cubicBezTo>
                  <a:cubicBezTo>
                    <a:pt x="602" y="44"/>
                    <a:pt x="604" y="46"/>
                    <a:pt x="604" y="46"/>
                  </a:cubicBezTo>
                  <a:cubicBezTo>
                    <a:pt x="604" y="46"/>
                    <a:pt x="603" y="48"/>
                    <a:pt x="602" y="48"/>
                  </a:cubicBezTo>
                  <a:cubicBezTo>
                    <a:pt x="602" y="49"/>
                    <a:pt x="601" y="50"/>
                    <a:pt x="601" y="50"/>
                  </a:cubicBezTo>
                  <a:cubicBezTo>
                    <a:pt x="600" y="51"/>
                    <a:pt x="600" y="52"/>
                    <a:pt x="599" y="52"/>
                  </a:cubicBezTo>
                  <a:cubicBezTo>
                    <a:pt x="599" y="53"/>
                    <a:pt x="597" y="51"/>
                    <a:pt x="597" y="51"/>
                  </a:cubicBezTo>
                  <a:cubicBezTo>
                    <a:pt x="596" y="51"/>
                    <a:pt x="596" y="53"/>
                    <a:pt x="595" y="53"/>
                  </a:cubicBezTo>
                  <a:cubicBezTo>
                    <a:pt x="594" y="53"/>
                    <a:pt x="594" y="55"/>
                    <a:pt x="593" y="55"/>
                  </a:cubicBezTo>
                  <a:cubicBezTo>
                    <a:pt x="593" y="55"/>
                    <a:pt x="591" y="53"/>
                    <a:pt x="591" y="54"/>
                  </a:cubicBezTo>
                  <a:cubicBezTo>
                    <a:pt x="591" y="54"/>
                    <a:pt x="590" y="55"/>
                    <a:pt x="589" y="56"/>
                  </a:cubicBezTo>
                  <a:cubicBezTo>
                    <a:pt x="589" y="56"/>
                    <a:pt x="588" y="57"/>
                    <a:pt x="588" y="58"/>
                  </a:cubicBezTo>
                  <a:cubicBezTo>
                    <a:pt x="587" y="59"/>
                    <a:pt x="587" y="59"/>
                    <a:pt x="586" y="60"/>
                  </a:cubicBezTo>
                  <a:cubicBezTo>
                    <a:pt x="586" y="61"/>
                    <a:pt x="585" y="62"/>
                    <a:pt x="584" y="62"/>
                  </a:cubicBezTo>
                  <a:cubicBezTo>
                    <a:pt x="584" y="62"/>
                    <a:pt x="586" y="64"/>
                    <a:pt x="587" y="64"/>
                  </a:cubicBezTo>
                  <a:cubicBezTo>
                    <a:pt x="587" y="64"/>
                    <a:pt x="588" y="62"/>
                    <a:pt x="588" y="62"/>
                  </a:cubicBezTo>
                  <a:cubicBezTo>
                    <a:pt x="588" y="62"/>
                    <a:pt x="590" y="63"/>
                    <a:pt x="591" y="64"/>
                  </a:cubicBezTo>
                  <a:cubicBezTo>
                    <a:pt x="591" y="64"/>
                    <a:pt x="589" y="66"/>
                    <a:pt x="589" y="66"/>
                  </a:cubicBezTo>
                  <a:cubicBezTo>
                    <a:pt x="589" y="66"/>
                    <a:pt x="587" y="64"/>
                    <a:pt x="587" y="64"/>
                  </a:cubicBezTo>
                  <a:cubicBezTo>
                    <a:pt x="586" y="64"/>
                    <a:pt x="586" y="66"/>
                    <a:pt x="585" y="66"/>
                  </a:cubicBezTo>
                  <a:cubicBezTo>
                    <a:pt x="584" y="66"/>
                    <a:pt x="583" y="65"/>
                    <a:pt x="583" y="65"/>
                  </a:cubicBezTo>
                  <a:cubicBezTo>
                    <a:pt x="582" y="64"/>
                    <a:pt x="580" y="63"/>
                    <a:pt x="580" y="63"/>
                  </a:cubicBezTo>
                  <a:cubicBezTo>
                    <a:pt x="580" y="63"/>
                    <a:pt x="582" y="61"/>
                    <a:pt x="582" y="61"/>
                  </a:cubicBezTo>
                  <a:cubicBezTo>
                    <a:pt x="582" y="61"/>
                    <a:pt x="584" y="59"/>
                    <a:pt x="584" y="59"/>
                  </a:cubicBezTo>
                  <a:cubicBezTo>
                    <a:pt x="584" y="58"/>
                    <a:pt x="582" y="57"/>
                    <a:pt x="582" y="57"/>
                  </a:cubicBezTo>
                  <a:cubicBezTo>
                    <a:pt x="581" y="57"/>
                    <a:pt x="580" y="59"/>
                    <a:pt x="580" y="59"/>
                  </a:cubicBezTo>
                  <a:cubicBezTo>
                    <a:pt x="579" y="59"/>
                    <a:pt x="578" y="58"/>
                    <a:pt x="578" y="57"/>
                  </a:cubicBezTo>
                  <a:cubicBezTo>
                    <a:pt x="577" y="57"/>
                    <a:pt x="576" y="56"/>
                    <a:pt x="575" y="56"/>
                  </a:cubicBezTo>
                  <a:cubicBezTo>
                    <a:pt x="575" y="55"/>
                    <a:pt x="577" y="54"/>
                    <a:pt x="577" y="53"/>
                  </a:cubicBezTo>
                  <a:cubicBezTo>
                    <a:pt x="577" y="53"/>
                    <a:pt x="579" y="51"/>
                    <a:pt x="579" y="51"/>
                  </a:cubicBezTo>
                  <a:cubicBezTo>
                    <a:pt x="579" y="50"/>
                    <a:pt x="577" y="50"/>
                    <a:pt x="577" y="49"/>
                  </a:cubicBezTo>
                  <a:cubicBezTo>
                    <a:pt x="576" y="49"/>
                    <a:pt x="575" y="48"/>
                    <a:pt x="574" y="48"/>
                  </a:cubicBezTo>
                  <a:cubicBezTo>
                    <a:pt x="573" y="49"/>
                    <a:pt x="572" y="51"/>
                    <a:pt x="571" y="52"/>
                  </a:cubicBezTo>
                  <a:cubicBezTo>
                    <a:pt x="570" y="54"/>
                    <a:pt x="569" y="55"/>
                    <a:pt x="568" y="57"/>
                  </a:cubicBezTo>
                  <a:cubicBezTo>
                    <a:pt x="566" y="58"/>
                    <a:pt x="565" y="60"/>
                    <a:pt x="564" y="61"/>
                  </a:cubicBezTo>
                  <a:cubicBezTo>
                    <a:pt x="564" y="62"/>
                    <a:pt x="563" y="63"/>
                    <a:pt x="562" y="63"/>
                  </a:cubicBezTo>
                  <a:cubicBezTo>
                    <a:pt x="562" y="64"/>
                    <a:pt x="561" y="65"/>
                    <a:pt x="561" y="66"/>
                  </a:cubicBezTo>
                  <a:cubicBezTo>
                    <a:pt x="561" y="66"/>
                    <a:pt x="559" y="64"/>
                    <a:pt x="559" y="64"/>
                  </a:cubicBezTo>
                  <a:cubicBezTo>
                    <a:pt x="558" y="63"/>
                    <a:pt x="560" y="62"/>
                    <a:pt x="560" y="62"/>
                  </a:cubicBezTo>
                  <a:cubicBezTo>
                    <a:pt x="559" y="61"/>
                    <a:pt x="559" y="60"/>
                    <a:pt x="558" y="60"/>
                  </a:cubicBezTo>
                  <a:cubicBezTo>
                    <a:pt x="557" y="60"/>
                    <a:pt x="556" y="58"/>
                    <a:pt x="556" y="58"/>
                  </a:cubicBezTo>
                  <a:cubicBezTo>
                    <a:pt x="555" y="58"/>
                    <a:pt x="555" y="61"/>
                    <a:pt x="554" y="60"/>
                  </a:cubicBezTo>
                  <a:cubicBezTo>
                    <a:pt x="553" y="60"/>
                    <a:pt x="553" y="59"/>
                    <a:pt x="552" y="59"/>
                  </a:cubicBezTo>
                  <a:cubicBezTo>
                    <a:pt x="551" y="59"/>
                    <a:pt x="551" y="61"/>
                    <a:pt x="550" y="61"/>
                  </a:cubicBezTo>
                  <a:cubicBezTo>
                    <a:pt x="550" y="61"/>
                    <a:pt x="548" y="60"/>
                    <a:pt x="548" y="59"/>
                  </a:cubicBezTo>
                  <a:cubicBezTo>
                    <a:pt x="547" y="59"/>
                    <a:pt x="546" y="58"/>
                    <a:pt x="546" y="58"/>
                  </a:cubicBezTo>
                  <a:cubicBezTo>
                    <a:pt x="546" y="58"/>
                    <a:pt x="547" y="56"/>
                    <a:pt x="547" y="55"/>
                  </a:cubicBezTo>
                  <a:cubicBezTo>
                    <a:pt x="548" y="55"/>
                    <a:pt x="549" y="54"/>
                    <a:pt x="549" y="53"/>
                  </a:cubicBezTo>
                  <a:cubicBezTo>
                    <a:pt x="549" y="53"/>
                    <a:pt x="547" y="51"/>
                    <a:pt x="547" y="51"/>
                  </a:cubicBezTo>
                  <a:cubicBezTo>
                    <a:pt x="546" y="51"/>
                    <a:pt x="546" y="54"/>
                    <a:pt x="545" y="54"/>
                  </a:cubicBezTo>
                  <a:cubicBezTo>
                    <a:pt x="544" y="54"/>
                    <a:pt x="544" y="52"/>
                    <a:pt x="543" y="52"/>
                  </a:cubicBezTo>
                  <a:cubicBezTo>
                    <a:pt x="541" y="51"/>
                    <a:pt x="540" y="50"/>
                    <a:pt x="538" y="49"/>
                  </a:cubicBezTo>
                  <a:cubicBezTo>
                    <a:pt x="538" y="49"/>
                    <a:pt x="537" y="50"/>
                    <a:pt x="537" y="51"/>
                  </a:cubicBezTo>
                  <a:cubicBezTo>
                    <a:pt x="537" y="51"/>
                    <a:pt x="539" y="52"/>
                    <a:pt x="539" y="53"/>
                  </a:cubicBezTo>
                  <a:cubicBezTo>
                    <a:pt x="539" y="53"/>
                    <a:pt x="541" y="54"/>
                    <a:pt x="541" y="54"/>
                  </a:cubicBezTo>
                  <a:cubicBezTo>
                    <a:pt x="541" y="55"/>
                    <a:pt x="540" y="56"/>
                    <a:pt x="539" y="56"/>
                  </a:cubicBezTo>
                  <a:cubicBezTo>
                    <a:pt x="540" y="57"/>
                    <a:pt x="541" y="58"/>
                    <a:pt x="542" y="58"/>
                  </a:cubicBezTo>
                  <a:cubicBezTo>
                    <a:pt x="542" y="58"/>
                    <a:pt x="540" y="60"/>
                    <a:pt x="540" y="60"/>
                  </a:cubicBezTo>
                  <a:cubicBezTo>
                    <a:pt x="540" y="60"/>
                    <a:pt x="538" y="59"/>
                    <a:pt x="538" y="59"/>
                  </a:cubicBezTo>
                  <a:cubicBezTo>
                    <a:pt x="537" y="58"/>
                    <a:pt x="536" y="57"/>
                    <a:pt x="536" y="57"/>
                  </a:cubicBezTo>
                  <a:cubicBezTo>
                    <a:pt x="535" y="56"/>
                    <a:pt x="534" y="56"/>
                    <a:pt x="533" y="55"/>
                  </a:cubicBezTo>
                  <a:cubicBezTo>
                    <a:pt x="533" y="55"/>
                    <a:pt x="531" y="53"/>
                    <a:pt x="531" y="54"/>
                  </a:cubicBezTo>
                  <a:cubicBezTo>
                    <a:pt x="531" y="54"/>
                    <a:pt x="529" y="56"/>
                    <a:pt x="529" y="56"/>
                  </a:cubicBezTo>
                  <a:cubicBezTo>
                    <a:pt x="529" y="56"/>
                    <a:pt x="532" y="57"/>
                    <a:pt x="532" y="57"/>
                  </a:cubicBezTo>
                  <a:cubicBezTo>
                    <a:pt x="532" y="58"/>
                    <a:pt x="530" y="59"/>
                    <a:pt x="530" y="60"/>
                  </a:cubicBezTo>
                  <a:cubicBezTo>
                    <a:pt x="530" y="60"/>
                    <a:pt x="529" y="61"/>
                    <a:pt x="528" y="62"/>
                  </a:cubicBezTo>
                  <a:cubicBezTo>
                    <a:pt x="528" y="63"/>
                    <a:pt x="527" y="63"/>
                    <a:pt x="526" y="64"/>
                  </a:cubicBezTo>
                  <a:cubicBezTo>
                    <a:pt x="526" y="64"/>
                    <a:pt x="525" y="66"/>
                    <a:pt x="525" y="66"/>
                  </a:cubicBezTo>
                  <a:cubicBezTo>
                    <a:pt x="525" y="66"/>
                    <a:pt x="523" y="65"/>
                    <a:pt x="523" y="65"/>
                  </a:cubicBezTo>
                  <a:cubicBezTo>
                    <a:pt x="522" y="64"/>
                    <a:pt x="524" y="63"/>
                    <a:pt x="524" y="62"/>
                  </a:cubicBezTo>
                  <a:cubicBezTo>
                    <a:pt x="524" y="62"/>
                    <a:pt x="526" y="61"/>
                    <a:pt x="526" y="60"/>
                  </a:cubicBezTo>
                  <a:cubicBezTo>
                    <a:pt x="526" y="60"/>
                    <a:pt x="524" y="59"/>
                    <a:pt x="524" y="59"/>
                  </a:cubicBezTo>
                  <a:cubicBezTo>
                    <a:pt x="523" y="58"/>
                    <a:pt x="522" y="57"/>
                    <a:pt x="522" y="57"/>
                  </a:cubicBezTo>
                  <a:cubicBezTo>
                    <a:pt x="521" y="57"/>
                    <a:pt x="520" y="59"/>
                    <a:pt x="520" y="59"/>
                  </a:cubicBezTo>
                  <a:cubicBezTo>
                    <a:pt x="519" y="60"/>
                    <a:pt x="519" y="61"/>
                    <a:pt x="518" y="61"/>
                  </a:cubicBezTo>
                  <a:cubicBezTo>
                    <a:pt x="517" y="63"/>
                    <a:pt x="516" y="64"/>
                    <a:pt x="515" y="66"/>
                  </a:cubicBezTo>
                  <a:cubicBezTo>
                    <a:pt x="513" y="65"/>
                    <a:pt x="512" y="64"/>
                    <a:pt x="510" y="62"/>
                  </a:cubicBezTo>
                  <a:cubicBezTo>
                    <a:pt x="511" y="61"/>
                    <a:pt x="512" y="59"/>
                    <a:pt x="514" y="58"/>
                  </a:cubicBezTo>
                  <a:cubicBezTo>
                    <a:pt x="515" y="56"/>
                    <a:pt x="516" y="55"/>
                    <a:pt x="517" y="53"/>
                  </a:cubicBezTo>
                  <a:cubicBezTo>
                    <a:pt x="516" y="53"/>
                    <a:pt x="515" y="52"/>
                    <a:pt x="515" y="52"/>
                  </a:cubicBezTo>
                  <a:cubicBezTo>
                    <a:pt x="514" y="52"/>
                    <a:pt x="514" y="54"/>
                    <a:pt x="513" y="54"/>
                  </a:cubicBezTo>
                  <a:cubicBezTo>
                    <a:pt x="512" y="54"/>
                    <a:pt x="512" y="52"/>
                    <a:pt x="511" y="52"/>
                  </a:cubicBezTo>
                  <a:cubicBezTo>
                    <a:pt x="510" y="52"/>
                    <a:pt x="510" y="54"/>
                    <a:pt x="509" y="54"/>
                  </a:cubicBezTo>
                  <a:cubicBezTo>
                    <a:pt x="509" y="55"/>
                    <a:pt x="508" y="53"/>
                    <a:pt x="507" y="53"/>
                  </a:cubicBezTo>
                  <a:cubicBezTo>
                    <a:pt x="506" y="53"/>
                    <a:pt x="506" y="55"/>
                    <a:pt x="505" y="55"/>
                  </a:cubicBezTo>
                  <a:cubicBezTo>
                    <a:pt x="505" y="55"/>
                    <a:pt x="503" y="53"/>
                    <a:pt x="503" y="53"/>
                  </a:cubicBezTo>
                  <a:cubicBezTo>
                    <a:pt x="502" y="54"/>
                    <a:pt x="502" y="55"/>
                    <a:pt x="501" y="56"/>
                  </a:cubicBezTo>
                  <a:cubicBezTo>
                    <a:pt x="501" y="56"/>
                    <a:pt x="500" y="57"/>
                    <a:pt x="500" y="58"/>
                  </a:cubicBezTo>
                  <a:cubicBezTo>
                    <a:pt x="499" y="57"/>
                    <a:pt x="498" y="57"/>
                    <a:pt x="497" y="56"/>
                  </a:cubicBezTo>
                  <a:cubicBezTo>
                    <a:pt x="497" y="56"/>
                    <a:pt x="495" y="55"/>
                    <a:pt x="495" y="54"/>
                  </a:cubicBezTo>
                  <a:cubicBezTo>
                    <a:pt x="495" y="54"/>
                    <a:pt x="497" y="53"/>
                    <a:pt x="497" y="52"/>
                  </a:cubicBezTo>
                  <a:cubicBezTo>
                    <a:pt x="497" y="52"/>
                    <a:pt x="495" y="51"/>
                    <a:pt x="495" y="50"/>
                  </a:cubicBezTo>
                  <a:cubicBezTo>
                    <a:pt x="495" y="50"/>
                    <a:pt x="496" y="49"/>
                    <a:pt x="496" y="48"/>
                  </a:cubicBezTo>
                  <a:cubicBezTo>
                    <a:pt x="496" y="47"/>
                    <a:pt x="494" y="47"/>
                    <a:pt x="494" y="47"/>
                  </a:cubicBezTo>
                  <a:cubicBezTo>
                    <a:pt x="493" y="48"/>
                    <a:pt x="492" y="49"/>
                    <a:pt x="491" y="51"/>
                  </a:cubicBezTo>
                  <a:cubicBezTo>
                    <a:pt x="491" y="52"/>
                    <a:pt x="492" y="52"/>
                    <a:pt x="493" y="53"/>
                  </a:cubicBezTo>
                  <a:cubicBezTo>
                    <a:pt x="493" y="53"/>
                    <a:pt x="495" y="54"/>
                    <a:pt x="495" y="54"/>
                  </a:cubicBezTo>
                  <a:cubicBezTo>
                    <a:pt x="495" y="55"/>
                    <a:pt x="493" y="56"/>
                    <a:pt x="493" y="57"/>
                  </a:cubicBezTo>
                  <a:cubicBezTo>
                    <a:pt x="493" y="57"/>
                    <a:pt x="496" y="58"/>
                    <a:pt x="496" y="58"/>
                  </a:cubicBezTo>
                  <a:cubicBezTo>
                    <a:pt x="496" y="59"/>
                    <a:pt x="494" y="61"/>
                    <a:pt x="494" y="61"/>
                  </a:cubicBezTo>
                  <a:cubicBezTo>
                    <a:pt x="493" y="61"/>
                    <a:pt x="492" y="59"/>
                    <a:pt x="492" y="59"/>
                  </a:cubicBezTo>
                  <a:cubicBezTo>
                    <a:pt x="492" y="58"/>
                    <a:pt x="490" y="58"/>
                    <a:pt x="489" y="57"/>
                  </a:cubicBezTo>
                  <a:cubicBezTo>
                    <a:pt x="489" y="57"/>
                    <a:pt x="491" y="55"/>
                    <a:pt x="491" y="55"/>
                  </a:cubicBezTo>
                  <a:cubicBezTo>
                    <a:pt x="491" y="54"/>
                    <a:pt x="490" y="54"/>
                    <a:pt x="489" y="53"/>
                  </a:cubicBezTo>
                  <a:cubicBezTo>
                    <a:pt x="489" y="53"/>
                    <a:pt x="487" y="51"/>
                    <a:pt x="487" y="52"/>
                  </a:cubicBezTo>
                  <a:cubicBezTo>
                    <a:pt x="486" y="52"/>
                    <a:pt x="485" y="54"/>
                    <a:pt x="485" y="54"/>
                  </a:cubicBezTo>
                  <a:cubicBezTo>
                    <a:pt x="484" y="54"/>
                    <a:pt x="483" y="52"/>
                    <a:pt x="483" y="52"/>
                  </a:cubicBezTo>
                  <a:cubicBezTo>
                    <a:pt x="482" y="52"/>
                    <a:pt x="481" y="51"/>
                    <a:pt x="481" y="50"/>
                  </a:cubicBezTo>
                  <a:cubicBezTo>
                    <a:pt x="481" y="50"/>
                    <a:pt x="482" y="48"/>
                    <a:pt x="482" y="48"/>
                  </a:cubicBezTo>
                  <a:cubicBezTo>
                    <a:pt x="483" y="47"/>
                    <a:pt x="483" y="47"/>
                    <a:pt x="484" y="46"/>
                  </a:cubicBezTo>
                  <a:cubicBezTo>
                    <a:pt x="484" y="45"/>
                    <a:pt x="486" y="44"/>
                    <a:pt x="486" y="44"/>
                  </a:cubicBezTo>
                  <a:cubicBezTo>
                    <a:pt x="486" y="43"/>
                    <a:pt x="484" y="42"/>
                    <a:pt x="483" y="42"/>
                  </a:cubicBezTo>
                  <a:cubicBezTo>
                    <a:pt x="483" y="43"/>
                    <a:pt x="482" y="43"/>
                    <a:pt x="482" y="44"/>
                  </a:cubicBezTo>
                  <a:cubicBezTo>
                    <a:pt x="481" y="44"/>
                    <a:pt x="480" y="46"/>
                    <a:pt x="480" y="46"/>
                  </a:cubicBezTo>
                  <a:cubicBezTo>
                    <a:pt x="480" y="46"/>
                    <a:pt x="478" y="45"/>
                    <a:pt x="478" y="45"/>
                  </a:cubicBezTo>
                  <a:cubicBezTo>
                    <a:pt x="478" y="45"/>
                    <a:pt x="476" y="43"/>
                    <a:pt x="476" y="43"/>
                  </a:cubicBezTo>
                  <a:cubicBezTo>
                    <a:pt x="475" y="43"/>
                    <a:pt x="474" y="45"/>
                    <a:pt x="474" y="45"/>
                  </a:cubicBezTo>
                  <a:cubicBezTo>
                    <a:pt x="473" y="46"/>
                    <a:pt x="473" y="47"/>
                    <a:pt x="472" y="47"/>
                  </a:cubicBezTo>
                  <a:cubicBezTo>
                    <a:pt x="472" y="48"/>
                    <a:pt x="471" y="49"/>
                    <a:pt x="470" y="50"/>
                  </a:cubicBezTo>
                  <a:cubicBezTo>
                    <a:pt x="470" y="50"/>
                    <a:pt x="473" y="51"/>
                    <a:pt x="473" y="51"/>
                  </a:cubicBezTo>
                  <a:cubicBezTo>
                    <a:pt x="473" y="52"/>
                    <a:pt x="471" y="53"/>
                    <a:pt x="471" y="54"/>
                  </a:cubicBezTo>
                  <a:cubicBezTo>
                    <a:pt x="470" y="54"/>
                    <a:pt x="470" y="55"/>
                    <a:pt x="469" y="56"/>
                  </a:cubicBezTo>
                  <a:cubicBezTo>
                    <a:pt x="469" y="57"/>
                    <a:pt x="468" y="57"/>
                    <a:pt x="468" y="58"/>
                  </a:cubicBezTo>
                  <a:cubicBezTo>
                    <a:pt x="467" y="58"/>
                    <a:pt x="466" y="60"/>
                    <a:pt x="466" y="60"/>
                  </a:cubicBezTo>
                  <a:cubicBezTo>
                    <a:pt x="466" y="60"/>
                    <a:pt x="464" y="59"/>
                    <a:pt x="464" y="59"/>
                  </a:cubicBezTo>
                  <a:cubicBezTo>
                    <a:pt x="464" y="58"/>
                    <a:pt x="466" y="57"/>
                    <a:pt x="465" y="56"/>
                  </a:cubicBezTo>
                  <a:cubicBezTo>
                    <a:pt x="465" y="56"/>
                    <a:pt x="463" y="55"/>
                    <a:pt x="463" y="55"/>
                  </a:cubicBezTo>
                  <a:cubicBezTo>
                    <a:pt x="464" y="54"/>
                    <a:pt x="464" y="53"/>
                    <a:pt x="465" y="52"/>
                  </a:cubicBezTo>
                  <a:cubicBezTo>
                    <a:pt x="465" y="52"/>
                    <a:pt x="466" y="51"/>
                    <a:pt x="467" y="50"/>
                  </a:cubicBezTo>
                  <a:cubicBezTo>
                    <a:pt x="467" y="50"/>
                    <a:pt x="468" y="48"/>
                    <a:pt x="468" y="48"/>
                  </a:cubicBezTo>
                  <a:cubicBezTo>
                    <a:pt x="468" y="48"/>
                    <a:pt x="466" y="47"/>
                    <a:pt x="466" y="46"/>
                  </a:cubicBezTo>
                  <a:cubicBezTo>
                    <a:pt x="465" y="46"/>
                    <a:pt x="464" y="45"/>
                    <a:pt x="464" y="45"/>
                  </a:cubicBezTo>
                  <a:cubicBezTo>
                    <a:pt x="464" y="45"/>
                    <a:pt x="462" y="46"/>
                    <a:pt x="462" y="47"/>
                  </a:cubicBezTo>
                  <a:cubicBezTo>
                    <a:pt x="462" y="47"/>
                    <a:pt x="464" y="48"/>
                    <a:pt x="464" y="49"/>
                  </a:cubicBezTo>
                  <a:cubicBezTo>
                    <a:pt x="464" y="49"/>
                    <a:pt x="463" y="51"/>
                    <a:pt x="463" y="51"/>
                  </a:cubicBezTo>
                  <a:cubicBezTo>
                    <a:pt x="462" y="51"/>
                    <a:pt x="460" y="49"/>
                    <a:pt x="460" y="49"/>
                  </a:cubicBezTo>
                  <a:cubicBezTo>
                    <a:pt x="460" y="49"/>
                    <a:pt x="459" y="51"/>
                    <a:pt x="459" y="51"/>
                  </a:cubicBezTo>
                  <a:cubicBezTo>
                    <a:pt x="459" y="52"/>
                    <a:pt x="461" y="52"/>
                    <a:pt x="461" y="53"/>
                  </a:cubicBezTo>
                  <a:cubicBezTo>
                    <a:pt x="461" y="54"/>
                    <a:pt x="459" y="54"/>
                    <a:pt x="459" y="55"/>
                  </a:cubicBezTo>
                  <a:cubicBezTo>
                    <a:pt x="458" y="57"/>
                    <a:pt x="457" y="58"/>
                    <a:pt x="456" y="60"/>
                  </a:cubicBezTo>
                  <a:cubicBezTo>
                    <a:pt x="455" y="60"/>
                    <a:pt x="454" y="62"/>
                    <a:pt x="454" y="62"/>
                  </a:cubicBezTo>
                  <a:cubicBezTo>
                    <a:pt x="454" y="62"/>
                    <a:pt x="452" y="60"/>
                    <a:pt x="452" y="60"/>
                  </a:cubicBezTo>
                  <a:cubicBezTo>
                    <a:pt x="452" y="60"/>
                    <a:pt x="453" y="58"/>
                    <a:pt x="454" y="58"/>
                  </a:cubicBezTo>
                  <a:cubicBezTo>
                    <a:pt x="454" y="57"/>
                    <a:pt x="455" y="56"/>
                    <a:pt x="455" y="56"/>
                  </a:cubicBezTo>
                  <a:cubicBezTo>
                    <a:pt x="456" y="55"/>
                    <a:pt x="456" y="54"/>
                    <a:pt x="457" y="53"/>
                  </a:cubicBezTo>
                  <a:cubicBezTo>
                    <a:pt x="456" y="53"/>
                    <a:pt x="455" y="52"/>
                    <a:pt x="455" y="52"/>
                  </a:cubicBezTo>
                  <a:cubicBezTo>
                    <a:pt x="454" y="52"/>
                    <a:pt x="453" y="50"/>
                    <a:pt x="452" y="50"/>
                  </a:cubicBezTo>
                  <a:cubicBezTo>
                    <a:pt x="452" y="50"/>
                    <a:pt x="454" y="48"/>
                    <a:pt x="454" y="48"/>
                  </a:cubicBezTo>
                  <a:cubicBezTo>
                    <a:pt x="455" y="47"/>
                    <a:pt x="455" y="46"/>
                    <a:pt x="456" y="46"/>
                  </a:cubicBezTo>
                  <a:cubicBezTo>
                    <a:pt x="456" y="45"/>
                    <a:pt x="457" y="44"/>
                    <a:pt x="458" y="43"/>
                  </a:cubicBezTo>
                  <a:cubicBezTo>
                    <a:pt x="458" y="43"/>
                    <a:pt x="455" y="42"/>
                    <a:pt x="455" y="42"/>
                  </a:cubicBezTo>
                  <a:cubicBezTo>
                    <a:pt x="455" y="41"/>
                    <a:pt x="457" y="40"/>
                    <a:pt x="457" y="39"/>
                  </a:cubicBezTo>
                  <a:cubicBezTo>
                    <a:pt x="457" y="39"/>
                    <a:pt x="455" y="38"/>
                    <a:pt x="455" y="38"/>
                  </a:cubicBezTo>
                  <a:cubicBezTo>
                    <a:pt x="455" y="38"/>
                    <a:pt x="453" y="39"/>
                    <a:pt x="453" y="40"/>
                  </a:cubicBezTo>
                  <a:cubicBezTo>
                    <a:pt x="453" y="41"/>
                    <a:pt x="455" y="41"/>
                    <a:pt x="455" y="42"/>
                  </a:cubicBezTo>
                  <a:cubicBezTo>
                    <a:pt x="455" y="42"/>
                    <a:pt x="454" y="43"/>
                    <a:pt x="454" y="44"/>
                  </a:cubicBezTo>
                  <a:cubicBezTo>
                    <a:pt x="453" y="45"/>
                    <a:pt x="453" y="45"/>
                    <a:pt x="452" y="46"/>
                  </a:cubicBezTo>
                  <a:cubicBezTo>
                    <a:pt x="452" y="46"/>
                    <a:pt x="451" y="48"/>
                    <a:pt x="450" y="48"/>
                  </a:cubicBezTo>
                  <a:cubicBezTo>
                    <a:pt x="450" y="48"/>
                    <a:pt x="448" y="47"/>
                    <a:pt x="448" y="47"/>
                  </a:cubicBezTo>
                  <a:cubicBezTo>
                    <a:pt x="448" y="47"/>
                    <a:pt x="446" y="49"/>
                    <a:pt x="446" y="49"/>
                  </a:cubicBezTo>
                  <a:cubicBezTo>
                    <a:pt x="446" y="49"/>
                    <a:pt x="449" y="50"/>
                    <a:pt x="449" y="51"/>
                  </a:cubicBezTo>
                  <a:cubicBezTo>
                    <a:pt x="448" y="51"/>
                    <a:pt x="447" y="52"/>
                    <a:pt x="447" y="53"/>
                  </a:cubicBezTo>
                  <a:cubicBezTo>
                    <a:pt x="447" y="53"/>
                    <a:pt x="445" y="55"/>
                    <a:pt x="445" y="55"/>
                  </a:cubicBezTo>
                  <a:cubicBezTo>
                    <a:pt x="445" y="55"/>
                    <a:pt x="443" y="53"/>
                    <a:pt x="443" y="53"/>
                  </a:cubicBezTo>
                  <a:cubicBezTo>
                    <a:pt x="443" y="54"/>
                    <a:pt x="441" y="55"/>
                    <a:pt x="441" y="56"/>
                  </a:cubicBezTo>
                  <a:cubicBezTo>
                    <a:pt x="441" y="56"/>
                    <a:pt x="443" y="57"/>
                    <a:pt x="443" y="57"/>
                  </a:cubicBezTo>
                  <a:cubicBezTo>
                    <a:pt x="444" y="58"/>
                    <a:pt x="442" y="59"/>
                    <a:pt x="442" y="60"/>
                  </a:cubicBezTo>
                  <a:cubicBezTo>
                    <a:pt x="442" y="60"/>
                    <a:pt x="444" y="61"/>
                    <a:pt x="444" y="61"/>
                  </a:cubicBezTo>
                  <a:cubicBezTo>
                    <a:pt x="444" y="62"/>
                    <a:pt x="443" y="63"/>
                    <a:pt x="442" y="63"/>
                  </a:cubicBezTo>
                  <a:cubicBezTo>
                    <a:pt x="442" y="64"/>
                    <a:pt x="441" y="62"/>
                    <a:pt x="440" y="62"/>
                  </a:cubicBezTo>
                  <a:cubicBezTo>
                    <a:pt x="439" y="62"/>
                    <a:pt x="439" y="64"/>
                    <a:pt x="438" y="64"/>
                  </a:cubicBezTo>
                  <a:cubicBezTo>
                    <a:pt x="438" y="64"/>
                    <a:pt x="437" y="62"/>
                    <a:pt x="436" y="62"/>
                  </a:cubicBezTo>
                  <a:cubicBezTo>
                    <a:pt x="436" y="62"/>
                    <a:pt x="435" y="64"/>
                    <a:pt x="434" y="65"/>
                  </a:cubicBezTo>
                  <a:cubicBezTo>
                    <a:pt x="434" y="65"/>
                    <a:pt x="432" y="63"/>
                    <a:pt x="432" y="63"/>
                  </a:cubicBezTo>
                  <a:cubicBezTo>
                    <a:pt x="432" y="63"/>
                    <a:pt x="434" y="61"/>
                    <a:pt x="434" y="61"/>
                  </a:cubicBezTo>
                  <a:cubicBezTo>
                    <a:pt x="434" y="60"/>
                    <a:pt x="432" y="59"/>
                    <a:pt x="432" y="59"/>
                  </a:cubicBezTo>
                  <a:cubicBezTo>
                    <a:pt x="432" y="59"/>
                    <a:pt x="430" y="61"/>
                    <a:pt x="430" y="61"/>
                  </a:cubicBezTo>
                  <a:cubicBezTo>
                    <a:pt x="430" y="62"/>
                    <a:pt x="432" y="62"/>
                    <a:pt x="432" y="63"/>
                  </a:cubicBezTo>
                  <a:cubicBezTo>
                    <a:pt x="432" y="63"/>
                    <a:pt x="430" y="64"/>
                    <a:pt x="430" y="65"/>
                  </a:cubicBezTo>
                  <a:cubicBezTo>
                    <a:pt x="430" y="65"/>
                    <a:pt x="433" y="67"/>
                    <a:pt x="433" y="67"/>
                  </a:cubicBezTo>
                  <a:cubicBezTo>
                    <a:pt x="432" y="67"/>
                    <a:pt x="432" y="69"/>
                    <a:pt x="431" y="69"/>
                  </a:cubicBezTo>
                  <a:cubicBezTo>
                    <a:pt x="430" y="69"/>
                    <a:pt x="429" y="67"/>
                    <a:pt x="429" y="67"/>
                  </a:cubicBezTo>
                  <a:cubicBezTo>
                    <a:pt x="429" y="67"/>
                    <a:pt x="427" y="66"/>
                    <a:pt x="427" y="66"/>
                  </a:cubicBezTo>
                  <a:cubicBezTo>
                    <a:pt x="426" y="65"/>
                    <a:pt x="428" y="64"/>
                    <a:pt x="428" y="63"/>
                  </a:cubicBezTo>
                  <a:cubicBezTo>
                    <a:pt x="428" y="63"/>
                    <a:pt x="426" y="62"/>
                    <a:pt x="426" y="62"/>
                  </a:cubicBezTo>
                  <a:cubicBezTo>
                    <a:pt x="426" y="61"/>
                    <a:pt x="428" y="60"/>
                    <a:pt x="428" y="59"/>
                  </a:cubicBezTo>
                  <a:cubicBezTo>
                    <a:pt x="428" y="59"/>
                    <a:pt x="426" y="58"/>
                    <a:pt x="425" y="58"/>
                  </a:cubicBezTo>
                  <a:cubicBezTo>
                    <a:pt x="425" y="58"/>
                    <a:pt x="423" y="56"/>
                    <a:pt x="423" y="56"/>
                  </a:cubicBezTo>
                  <a:cubicBezTo>
                    <a:pt x="423" y="56"/>
                    <a:pt x="425" y="54"/>
                    <a:pt x="425" y="54"/>
                  </a:cubicBezTo>
                  <a:cubicBezTo>
                    <a:pt x="425" y="53"/>
                    <a:pt x="423" y="52"/>
                    <a:pt x="423" y="52"/>
                  </a:cubicBezTo>
                  <a:cubicBezTo>
                    <a:pt x="422" y="52"/>
                    <a:pt x="421" y="51"/>
                    <a:pt x="420" y="50"/>
                  </a:cubicBezTo>
                  <a:cubicBezTo>
                    <a:pt x="420" y="50"/>
                    <a:pt x="418" y="49"/>
                    <a:pt x="418" y="49"/>
                  </a:cubicBezTo>
                  <a:cubicBezTo>
                    <a:pt x="418" y="48"/>
                    <a:pt x="420" y="47"/>
                    <a:pt x="420" y="46"/>
                  </a:cubicBezTo>
                  <a:cubicBezTo>
                    <a:pt x="420" y="46"/>
                    <a:pt x="418" y="45"/>
                    <a:pt x="418" y="45"/>
                  </a:cubicBezTo>
                  <a:cubicBezTo>
                    <a:pt x="417" y="45"/>
                    <a:pt x="416" y="47"/>
                    <a:pt x="416" y="47"/>
                  </a:cubicBezTo>
                  <a:cubicBezTo>
                    <a:pt x="416" y="47"/>
                    <a:pt x="418" y="48"/>
                    <a:pt x="418" y="49"/>
                  </a:cubicBezTo>
                  <a:cubicBezTo>
                    <a:pt x="418" y="49"/>
                    <a:pt x="417" y="50"/>
                    <a:pt x="417" y="51"/>
                  </a:cubicBezTo>
                  <a:cubicBezTo>
                    <a:pt x="416" y="51"/>
                    <a:pt x="415" y="52"/>
                    <a:pt x="415" y="53"/>
                  </a:cubicBezTo>
                  <a:cubicBezTo>
                    <a:pt x="415" y="54"/>
                    <a:pt x="413" y="55"/>
                    <a:pt x="413" y="55"/>
                  </a:cubicBezTo>
                  <a:cubicBezTo>
                    <a:pt x="413" y="56"/>
                    <a:pt x="415" y="57"/>
                    <a:pt x="415" y="57"/>
                  </a:cubicBezTo>
                  <a:cubicBezTo>
                    <a:pt x="415" y="58"/>
                    <a:pt x="414" y="59"/>
                    <a:pt x="414" y="59"/>
                  </a:cubicBezTo>
                  <a:cubicBezTo>
                    <a:pt x="413" y="60"/>
                    <a:pt x="413" y="61"/>
                    <a:pt x="412" y="62"/>
                  </a:cubicBezTo>
                  <a:cubicBezTo>
                    <a:pt x="411" y="63"/>
                    <a:pt x="410" y="65"/>
                    <a:pt x="409" y="66"/>
                  </a:cubicBezTo>
                  <a:cubicBezTo>
                    <a:pt x="407" y="65"/>
                    <a:pt x="406" y="64"/>
                    <a:pt x="404" y="63"/>
                  </a:cubicBezTo>
                  <a:cubicBezTo>
                    <a:pt x="404" y="62"/>
                    <a:pt x="402" y="62"/>
                    <a:pt x="402" y="61"/>
                  </a:cubicBezTo>
                  <a:cubicBezTo>
                    <a:pt x="402" y="60"/>
                    <a:pt x="404" y="59"/>
                    <a:pt x="404" y="59"/>
                  </a:cubicBezTo>
                  <a:cubicBezTo>
                    <a:pt x="403" y="58"/>
                    <a:pt x="401" y="58"/>
                    <a:pt x="401" y="57"/>
                  </a:cubicBezTo>
                  <a:cubicBezTo>
                    <a:pt x="401" y="57"/>
                    <a:pt x="403" y="55"/>
                    <a:pt x="403" y="55"/>
                  </a:cubicBezTo>
                  <a:cubicBezTo>
                    <a:pt x="403" y="54"/>
                    <a:pt x="401" y="53"/>
                    <a:pt x="401" y="53"/>
                  </a:cubicBezTo>
                  <a:cubicBezTo>
                    <a:pt x="400" y="53"/>
                    <a:pt x="399" y="55"/>
                    <a:pt x="399" y="55"/>
                  </a:cubicBezTo>
                  <a:cubicBezTo>
                    <a:pt x="399" y="55"/>
                    <a:pt x="398" y="58"/>
                    <a:pt x="397" y="57"/>
                  </a:cubicBezTo>
                  <a:cubicBezTo>
                    <a:pt x="397" y="57"/>
                    <a:pt x="395" y="56"/>
                    <a:pt x="395" y="56"/>
                  </a:cubicBezTo>
                  <a:cubicBezTo>
                    <a:pt x="395" y="55"/>
                    <a:pt x="397" y="54"/>
                    <a:pt x="397" y="54"/>
                  </a:cubicBezTo>
                  <a:cubicBezTo>
                    <a:pt x="397" y="53"/>
                    <a:pt x="395" y="53"/>
                    <a:pt x="395" y="52"/>
                  </a:cubicBezTo>
                  <a:cubicBezTo>
                    <a:pt x="393" y="53"/>
                    <a:pt x="392" y="55"/>
                    <a:pt x="391" y="56"/>
                  </a:cubicBezTo>
                  <a:cubicBezTo>
                    <a:pt x="391" y="57"/>
                    <a:pt x="390" y="58"/>
                    <a:pt x="390" y="59"/>
                  </a:cubicBezTo>
                  <a:cubicBezTo>
                    <a:pt x="389" y="59"/>
                    <a:pt x="392" y="60"/>
                    <a:pt x="392" y="60"/>
                  </a:cubicBezTo>
                  <a:cubicBezTo>
                    <a:pt x="392" y="61"/>
                    <a:pt x="390" y="62"/>
                    <a:pt x="390" y="62"/>
                  </a:cubicBezTo>
                  <a:cubicBezTo>
                    <a:pt x="390" y="63"/>
                    <a:pt x="389" y="65"/>
                    <a:pt x="388" y="65"/>
                  </a:cubicBezTo>
                  <a:cubicBezTo>
                    <a:pt x="388" y="65"/>
                    <a:pt x="386" y="63"/>
                    <a:pt x="386" y="63"/>
                  </a:cubicBezTo>
                  <a:cubicBezTo>
                    <a:pt x="386" y="62"/>
                    <a:pt x="388" y="61"/>
                    <a:pt x="388" y="61"/>
                  </a:cubicBezTo>
                  <a:cubicBezTo>
                    <a:pt x="387" y="60"/>
                    <a:pt x="386" y="60"/>
                    <a:pt x="386" y="59"/>
                  </a:cubicBezTo>
                  <a:cubicBezTo>
                    <a:pt x="385" y="59"/>
                    <a:pt x="383" y="58"/>
                    <a:pt x="383" y="57"/>
                  </a:cubicBezTo>
                  <a:cubicBezTo>
                    <a:pt x="383" y="57"/>
                    <a:pt x="385" y="55"/>
                    <a:pt x="385" y="55"/>
                  </a:cubicBezTo>
                  <a:cubicBezTo>
                    <a:pt x="385" y="55"/>
                    <a:pt x="383" y="54"/>
                    <a:pt x="383" y="53"/>
                  </a:cubicBezTo>
                  <a:cubicBezTo>
                    <a:pt x="382" y="53"/>
                    <a:pt x="381" y="52"/>
                    <a:pt x="381" y="52"/>
                  </a:cubicBezTo>
                  <a:cubicBezTo>
                    <a:pt x="381" y="51"/>
                    <a:pt x="382" y="50"/>
                    <a:pt x="382" y="49"/>
                  </a:cubicBezTo>
                  <a:cubicBezTo>
                    <a:pt x="383" y="49"/>
                    <a:pt x="384" y="48"/>
                    <a:pt x="384" y="47"/>
                  </a:cubicBezTo>
                  <a:cubicBezTo>
                    <a:pt x="384" y="47"/>
                    <a:pt x="382" y="46"/>
                    <a:pt x="382" y="46"/>
                  </a:cubicBezTo>
                  <a:cubicBezTo>
                    <a:pt x="382" y="45"/>
                    <a:pt x="383" y="44"/>
                    <a:pt x="383" y="43"/>
                  </a:cubicBezTo>
                  <a:cubicBezTo>
                    <a:pt x="384" y="43"/>
                    <a:pt x="381" y="42"/>
                    <a:pt x="381" y="42"/>
                  </a:cubicBezTo>
                  <a:cubicBezTo>
                    <a:pt x="381" y="42"/>
                    <a:pt x="379" y="43"/>
                    <a:pt x="380" y="44"/>
                  </a:cubicBezTo>
                  <a:cubicBezTo>
                    <a:pt x="380" y="44"/>
                    <a:pt x="382" y="45"/>
                    <a:pt x="382" y="46"/>
                  </a:cubicBezTo>
                  <a:cubicBezTo>
                    <a:pt x="382" y="46"/>
                    <a:pt x="380" y="47"/>
                    <a:pt x="380" y="48"/>
                  </a:cubicBezTo>
                  <a:cubicBezTo>
                    <a:pt x="380" y="49"/>
                    <a:pt x="379" y="49"/>
                    <a:pt x="378" y="50"/>
                  </a:cubicBezTo>
                  <a:cubicBezTo>
                    <a:pt x="378" y="51"/>
                    <a:pt x="377" y="52"/>
                    <a:pt x="377" y="52"/>
                  </a:cubicBezTo>
                  <a:cubicBezTo>
                    <a:pt x="376" y="54"/>
                    <a:pt x="374" y="55"/>
                    <a:pt x="373" y="57"/>
                  </a:cubicBezTo>
                  <a:cubicBezTo>
                    <a:pt x="372" y="58"/>
                    <a:pt x="371" y="60"/>
                    <a:pt x="370" y="61"/>
                  </a:cubicBezTo>
                  <a:cubicBezTo>
                    <a:pt x="369" y="62"/>
                    <a:pt x="369" y="63"/>
                    <a:pt x="368" y="63"/>
                  </a:cubicBezTo>
                  <a:cubicBezTo>
                    <a:pt x="368" y="64"/>
                    <a:pt x="367" y="65"/>
                    <a:pt x="366" y="66"/>
                  </a:cubicBezTo>
                  <a:cubicBezTo>
                    <a:pt x="366" y="66"/>
                    <a:pt x="364" y="64"/>
                    <a:pt x="364" y="64"/>
                  </a:cubicBezTo>
                  <a:cubicBezTo>
                    <a:pt x="364" y="64"/>
                    <a:pt x="362" y="62"/>
                    <a:pt x="362" y="62"/>
                  </a:cubicBezTo>
                  <a:cubicBezTo>
                    <a:pt x="361" y="62"/>
                    <a:pt x="361" y="64"/>
                    <a:pt x="360" y="64"/>
                  </a:cubicBezTo>
                  <a:cubicBezTo>
                    <a:pt x="360" y="64"/>
                    <a:pt x="359" y="63"/>
                    <a:pt x="358" y="63"/>
                  </a:cubicBezTo>
                  <a:cubicBezTo>
                    <a:pt x="358" y="63"/>
                    <a:pt x="356" y="65"/>
                    <a:pt x="356" y="65"/>
                  </a:cubicBezTo>
                  <a:cubicBezTo>
                    <a:pt x="356" y="65"/>
                    <a:pt x="354" y="64"/>
                    <a:pt x="354" y="63"/>
                  </a:cubicBezTo>
                  <a:cubicBezTo>
                    <a:pt x="354" y="63"/>
                    <a:pt x="356" y="62"/>
                    <a:pt x="356" y="61"/>
                  </a:cubicBezTo>
                  <a:cubicBezTo>
                    <a:pt x="356" y="60"/>
                    <a:pt x="357" y="59"/>
                    <a:pt x="357" y="59"/>
                  </a:cubicBezTo>
                  <a:cubicBezTo>
                    <a:pt x="358" y="58"/>
                    <a:pt x="359" y="57"/>
                    <a:pt x="359" y="57"/>
                  </a:cubicBezTo>
                  <a:cubicBezTo>
                    <a:pt x="360" y="56"/>
                    <a:pt x="360" y="55"/>
                    <a:pt x="361" y="54"/>
                  </a:cubicBezTo>
                  <a:cubicBezTo>
                    <a:pt x="361" y="54"/>
                    <a:pt x="362" y="52"/>
                    <a:pt x="363" y="52"/>
                  </a:cubicBezTo>
                  <a:cubicBezTo>
                    <a:pt x="363" y="52"/>
                    <a:pt x="365" y="54"/>
                    <a:pt x="365" y="54"/>
                  </a:cubicBezTo>
                  <a:cubicBezTo>
                    <a:pt x="365" y="53"/>
                    <a:pt x="367" y="52"/>
                    <a:pt x="367" y="52"/>
                  </a:cubicBezTo>
                  <a:cubicBezTo>
                    <a:pt x="366" y="51"/>
                    <a:pt x="365" y="51"/>
                    <a:pt x="364" y="50"/>
                  </a:cubicBezTo>
                  <a:cubicBezTo>
                    <a:pt x="364" y="49"/>
                    <a:pt x="362" y="49"/>
                    <a:pt x="362" y="48"/>
                  </a:cubicBezTo>
                  <a:cubicBezTo>
                    <a:pt x="362" y="48"/>
                    <a:pt x="364" y="47"/>
                    <a:pt x="364" y="46"/>
                  </a:cubicBezTo>
                  <a:cubicBezTo>
                    <a:pt x="363" y="46"/>
                    <a:pt x="362" y="44"/>
                    <a:pt x="362" y="44"/>
                  </a:cubicBezTo>
                  <a:cubicBezTo>
                    <a:pt x="361" y="44"/>
                    <a:pt x="360" y="46"/>
                    <a:pt x="360" y="46"/>
                  </a:cubicBezTo>
                  <a:cubicBezTo>
                    <a:pt x="360" y="47"/>
                    <a:pt x="358" y="48"/>
                    <a:pt x="358" y="49"/>
                  </a:cubicBezTo>
                  <a:cubicBezTo>
                    <a:pt x="358" y="49"/>
                    <a:pt x="360" y="50"/>
                    <a:pt x="360" y="50"/>
                  </a:cubicBezTo>
                  <a:cubicBezTo>
                    <a:pt x="360" y="51"/>
                    <a:pt x="359" y="53"/>
                    <a:pt x="359" y="53"/>
                  </a:cubicBezTo>
                  <a:cubicBezTo>
                    <a:pt x="358" y="53"/>
                    <a:pt x="357" y="51"/>
                    <a:pt x="356" y="51"/>
                  </a:cubicBezTo>
                  <a:cubicBezTo>
                    <a:pt x="356" y="51"/>
                    <a:pt x="355" y="53"/>
                    <a:pt x="355" y="53"/>
                  </a:cubicBezTo>
                  <a:cubicBezTo>
                    <a:pt x="354" y="54"/>
                    <a:pt x="354" y="55"/>
                    <a:pt x="353" y="55"/>
                  </a:cubicBezTo>
                  <a:cubicBezTo>
                    <a:pt x="353" y="56"/>
                    <a:pt x="352" y="58"/>
                    <a:pt x="351" y="58"/>
                  </a:cubicBezTo>
                  <a:cubicBezTo>
                    <a:pt x="351" y="58"/>
                    <a:pt x="349" y="56"/>
                    <a:pt x="349" y="56"/>
                  </a:cubicBezTo>
                  <a:cubicBezTo>
                    <a:pt x="348" y="56"/>
                    <a:pt x="348" y="58"/>
                    <a:pt x="347" y="58"/>
                  </a:cubicBezTo>
                  <a:cubicBezTo>
                    <a:pt x="347" y="59"/>
                    <a:pt x="346" y="60"/>
                    <a:pt x="346" y="60"/>
                  </a:cubicBezTo>
                  <a:cubicBezTo>
                    <a:pt x="346" y="60"/>
                    <a:pt x="343" y="59"/>
                    <a:pt x="343" y="59"/>
                  </a:cubicBezTo>
                  <a:cubicBezTo>
                    <a:pt x="343" y="58"/>
                    <a:pt x="345" y="57"/>
                    <a:pt x="345" y="56"/>
                  </a:cubicBezTo>
                  <a:cubicBezTo>
                    <a:pt x="345" y="56"/>
                    <a:pt x="343" y="55"/>
                    <a:pt x="343" y="55"/>
                  </a:cubicBezTo>
                  <a:cubicBezTo>
                    <a:pt x="342" y="55"/>
                    <a:pt x="342" y="57"/>
                    <a:pt x="341" y="57"/>
                  </a:cubicBezTo>
                  <a:cubicBezTo>
                    <a:pt x="341" y="57"/>
                    <a:pt x="340" y="55"/>
                    <a:pt x="339" y="55"/>
                  </a:cubicBezTo>
                  <a:cubicBezTo>
                    <a:pt x="338" y="55"/>
                    <a:pt x="338" y="57"/>
                    <a:pt x="337" y="58"/>
                  </a:cubicBezTo>
                  <a:cubicBezTo>
                    <a:pt x="337" y="58"/>
                    <a:pt x="336" y="56"/>
                    <a:pt x="335" y="56"/>
                  </a:cubicBezTo>
                  <a:cubicBezTo>
                    <a:pt x="334" y="56"/>
                    <a:pt x="334" y="58"/>
                    <a:pt x="333" y="58"/>
                  </a:cubicBezTo>
                  <a:cubicBezTo>
                    <a:pt x="332" y="57"/>
                    <a:pt x="330" y="56"/>
                    <a:pt x="329" y="55"/>
                  </a:cubicBezTo>
                  <a:cubicBezTo>
                    <a:pt x="330" y="53"/>
                    <a:pt x="331" y="52"/>
                    <a:pt x="332" y="50"/>
                  </a:cubicBezTo>
                  <a:cubicBezTo>
                    <a:pt x="333" y="49"/>
                    <a:pt x="333" y="49"/>
                    <a:pt x="334" y="48"/>
                  </a:cubicBezTo>
                  <a:cubicBezTo>
                    <a:pt x="334" y="48"/>
                    <a:pt x="336" y="46"/>
                    <a:pt x="336" y="46"/>
                  </a:cubicBezTo>
                  <a:cubicBezTo>
                    <a:pt x="336" y="46"/>
                    <a:pt x="334" y="44"/>
                    <a:pt x="333" y="44"/>
                  </a:cubicBezTo>
                  <a:cubicBezTo>
                    <a:pt x="333" y="44"/>
                    <a:pt x="332" y="46"/>
                    <a:pt x="332" y="46"/>
                  </a:cubicBezTo>
                  <a:cubicBezTo>
                    <a:pt x="331" y="47"/>
                    <a:pt x="331" y="48"/>
                    <a:pt x="330" y="48"/>
                  </a:cubicBezTo>
                  <a:cubicBezTo>
                    <a:pt x="329" y="49"/>
                    <a:pt x="329" y="50"/>
                    <a:pt x="328" y="51"/>
                  </a:cubicBezTo>
                  <a:cubicBezTo>
                    <a:pt x="328" y="51"/>
                    <a:pt x="327" y="52"/>
                    <a:pt x="327" y="53"/>
                  </a:cubicBezTo>
                  <a:cubicBezTo>
                    <a:pt x="326" y="54"/>
                    <a:pt x="325" y="55"/>
                    <a:pt x="325" y="55"/>
                  </a:cubicBezTo>
                  <a:cubicBezTo>
                    <a:pt x="325" y="56"/>
                    <a:pt x="327" y="57"/>
                    <a:pt x="327" y="57"/>
                  </a:cubicBezTo>
                  <a:cubicBezTo>
                    <a:pt x="328" y="57"/>
                    <a:pt x="329" y="58"/>
                    <a:pt x="329" y="59"/>
                  </a:cubicBezTo>
                  <a:cubicBezTo>
                    <a:pt x="330" y="59"/>
                    <a:pt x="328" y="60"/>
                    <a:pt x="328" y="61"/>
                  </a:cubicBezTo>
                  <a:cubicBezTo>
                    <a:pt x="327" y="60"/>
                    <a:pt x="326" y="60"/>
                    <a:pt x="325" y="59"/>
                  </a:cubicBezTo>
                  <a:cubicBezTo>
                    <a:pt x="325" y="59"/>
                    <a:pt x="324" y="57"/>
                    <a:pt x="323" y="57"/>
                  </a:cubicBezTo>
                  <a:cubicBezTo>
                    <a:pt x="323" y="57"/>
                    <a:pt x="322" y="59"/>
                    <a:pt x="322" y="60"/>
                  </a:cubicBezTo>
                  <a:cubicBezTo>
                    <a:pt x="321" y="60"/>
                    <a:pt x="320" y="61"/>
                    <a:pt x="320" y="62"/>
                  </a:cubicBezTo>
                  <a:cubicBezTo>
                    <a:pt x="320" y="61"/>
                    <a:pt x="318" y="61"/>
                    <a:pt x="318" y="60"/>
                  </a:cubicBezTo>
                  <a:cubicBezTo>
                    <a:pt x="318" y="60"/>
                    <a:pt x="319" y="58"/>
                    <a:pt x="319" y="58"/>
                  </a:cubicBezTo>
                  <a:cubicBezTo>
                    <a:pt x="320" y="57"/>
                    <a:pt x="320" y="56"/>
                    <a:pt x="321" y="56"/>
                  </a:cubicBezTo>
                  <a:cubicBezTo>
                    <a:pt x="322" y="55"/>
                    <a:pt x="322" y="54"/>
                    <a:pt x="323" y="53"/>
                  </a:cubicBezTo>
                  <a:cubicBezTo>
                    <a:pt x="323" y="53"/>
                    <a:pt x="324" y="52"/>
                    <a:pt x="324" y="51"/>
                  </a:cubicBezTo>
                  <a:cubicBezTo>
                    <a:pt x="324" y="51"/>
                    <a:pt x="323" y="49"/>
                    <a:pt x="322" y="50"/>
                  </a:cubicBezTo>
                  <a:cubicBezTo>
                    <a:pt x="322" y="50"/>
                    <a:pt x="321" y="52"/>
                    <a:pt x="320" y="52"/>
                  </a:cubicBezTo>
                  <a:cubicBezTo>
                    <a:pt x="320" y="52"/>
                    <a:pt x="319" y="50"/>
                    <a:pt x="318" y="50"/>
                  </a:cubicBezTo>
                  <a:cubicBezTo>
                    <a:pt x="318" y="50"/>
                    <a:pt x="317" y="52"/>
                    <a:pt x="317" y="52"/>
                  </a:cubicBezTo>
                  <a:cubicBezTo>
                    <a:pt x="316" y="53"/>
                    <a:pt x="315" y="54"/>
                    <a:pt x="315" y="55"/>
                  </a:cubicBezTo>
                  <a:cubicBezTo>
                    <a:pt x="315" y="55"/>
                    <a:pt x="314" y="57"/>
                    <a:pt x="313" y="57"/>
                  </a:cubicBezTo>
                  <a:cubicBezTo>
                    <a:pt x="313" y="57"/>
                    <a:pt x="311" y="55"/>
                    <a:pt x="311" y="55"/>
                  </a:cubicBezTo>
                  <a:cubicBezTo>
                    <a:pt x="310" y="55"/>
                    <a:pt x="310" y="57"/>
                    <a:pt x="309" y="57"/>
                  </a:cubicBezTo>
                  <a:cubicBezTo>
                    <a:pt x="309" y="57"/>
                    <a:pt x="308" y="56"/>
                    <a:pt x="307" y="56"/>
                  </a:cubicBezTo>
                  <a:cubicBezTo>
                    <a:pt x="306" y="56"/>
                    <a:pt x="306" y="58"/>
                    <a:pt x="305" y="58"/>
                  </a:cubicBezTo>
                  <a:cubicBezTo>
                    <a:pt x="305" y="58"/>
                    <a:pt x="304" y="56"/>
                    <a:pt x="303" y="56"/>
                  </a:cubicBezTo>
                  <a:cubicBezTo>
                    <a:pt x="302" y="56"/>
                    <a:pt x="302" y="58"/>
                    <a:pt x="301" y="58"/>
                  </a:cubicBezTo>
                  <a:cubicBezTo>
                    <a:pt x="301" y="58"/>
                    <a:pt x="300" y="57"/>
                    <a:pt x="299" y="57"/>
                  </a:cubicBezTo>
                  <a:cubicBezTo>
                    <a:pt x="299" y="57"/>
                    <a:pt x="298" y="59"/>
                    <a:pt x="297" y="59"/>
                  </a:cubicBezTo>
                  <a:cubicBezTo>
                    <a:pt x="297" y="59"/>
                    <a:pt x="295" y="57"/>
                    <a:pt x="295" y="57"/>
                  </a:cubicBezTo>
                  <a:cubicBezTo>
                    <a:pt x="295" y="57"/>
                    <a:pt x="294" y="59"/>
                    <a:pt x="293" y="59"/>
                  </a:cubicBezTo>
                  <a:cubicBezTo>
                    <a:pt x="293" y="60"/>
                    <a:pt x="292" y="61"/>
                    <a:pt x="292" y="62"/>
                  </a:cubicBezTo>
                  <a:cubicBezTo>
                    <a:pt x="291" y="61"/>
                    <a:pt x="290" y="61"/>
                    <a:pt x="290" y="60"/>
                  </a:cubicBezTo>
                  <a:cubicBezTo>
                    <a:pt x="289" y="60"/>
                    <a:pt x="287" y="59"/>
                    <a:pt x="287" y="58"/>
                  </a:cubicBezTo>
                  <a:cubicBezTo>
                    <a:pt x="287" y="58"/>
                    <a:pt x="289" y="56"/>
                    <a:pt x="289" y="56"/>
                  </a:cubicBezTo>
                  <a:cubicBezTo>
                    <a:pt x="290" y="55"/>
                    <a:pt x="290" y="55"/>
                    <a:pt x="291" y="54"/>
                  </a:cubicBezTo>
                  <a:cubicBezTo>
                    <a:pt x="291" y="54"/>
                    <a:pt x="292" y="55"/>
                    <a:pt x="293" y="55"/>
                  </a:cubicBezTo>
                  <a:cubicBezTo>
                    <a:pt x="293" y="56"/>
                    <a:pt x="295" y="57"/>
                    <a:pt x="295" y="57"/>
                  </a:cubicBezTo>
                  <a:cubicBezTo>
                    <a:pt x="296" y="57"/>
                    <a:pt x="296" y="55"/>
                    <a:pt x="297" y="55"/>
                  </a:cubicBezTo>
                  <a:cubicBezTo>
                    <a:pt x="298" y="55"/>
                    <a:pt x="298" y="57"/>
                    <a:pt x="299" y="57"/>
                  </a:cubicBezTo>
                  <a:cubicBezTo>
                    <a:pt x="300" y="57"/>
                    <a:pt x="300" y="54"/>
                    <a:pt x="301" y="54"/>
                  </a:cubicBezTo>
                  <a:cubicBezTo>
                    <a:pt x="301" y="54"/>
                    <a:pt x="303" y="56"/>
                    <a:pt x="303" y="56"/>
                  </a:cubicBezTo>
                  <a:cubicBezTo>
                    <a:pt x="304" y="56"/>
                    <a:pt x="304" y="54"/>
                    <a:pt x="305" y="54"/>
                  </a:cubicBezTo>
                  <a:cubicBezTo>
                    <a:pt x="304" y="53"/>
                    <a:pt x="303" y="53"/>
                    <a:pt x="303" y="52"/>
                  </a:cubicBezTo>
                  <a:cubicBezTo>
                    <a:pt x="302" y="52"/>
                    <a:pt x="300" y="51"/>
                    <a:pt x="300" y="50"/>
                  </a:cubicBezTo>
                  <a:cubicBezTo>
                    <a:pt x="300" y="50"/>
                    <a:pt x="302" y="49"/>
                    <a:pt x="302" y="48"/>
                  </a:cubicBezTo>
                  <a:cubicBezTo>
                    <a:pt x="303" y="48"/>
                    <a:pt x="303" y="47"/>
                    <a:pt x="304" y="46"/>
                  </a:cubicBezTo>
                  <a:cubicBezTo>
                    <a:pt x="304" y="45"/>
                    <a:pt x="305" y="45"/>
                    <a:pt x="305" y="44"/>
                  </a:cubicBezTo>
                  <a:cubicBezTo>
                    <a:pt x="305" y="44"/>
                    <a:pt x="304" y="42"/>
                    <a:pt x="303" y="42"/>
                  </a:cubicBezTo>
                  <a:cubicBezTo>
                    <a:pt x="303" y="42"/>
                    <a:pt x="302" y="44"/>
                    <a:pt x="301" y="44"/>
                  </a:cubicBezTo>
                  <a:cubicBezTo>
                    <a:pt x="301" y="45"/>
                    <a:pt x="300" y="46"/>
                    <a:pt x="300" y="47"/>
                  </a:cubicBezTo>
                  <a:cubicBezTo>
                    <a:pt x="299" y="47"/>
                    <a:pt x="299" y="48"/>
                    <a:pt x="298" y="49"/>
                  </a:cubicBezTo>
                  <a:cubicBezTo>
                    <a:pt x="298" y="49"/>
                    <a:pt x="297" y="51"/>
                    <a:pt x="296" y="51"/>
                  </a:cubicBezTo>
                  <a:cubicBezTo>
                    <a:pt x="296" y="51"/>
                    <a:pt x="295" y="49"/>
                    <a:pt x="294" y="49"/>
                  </a:cubicBezTo>
                  <a:cubicBezTo>
                    <a:pt x="294" y="49"/>
                    <a:pt x="293" y="52"/>
                    <a:pt x="292" y="52"/>
                  </a:cubicBezTo>
                  <a:cubicBezTo>
                    <a:pt x="292" y="52"/>
                    <a:pt x="290" y="50"/>
                    <a:pt x="290" y="50"/>
                  </a:cubicBezTo>
                  <a:cubicBezTo>
                    <a:pt x="290" y="50"/>
                    <a:pt x="289" y="51"/>
                    <a:pt x="288" y="52"/>
                  </a:cubicBezTo>
                  <a:cubicBezTo>
                    <a:pt x="288" y="53"/>
                    <a:pt x="287" y="54"/>
                    <a:pt x="287" y="54"/>
                  </a:cubicBezTo>
                  <a:cubicBezTo>
                    <a:pt x="286" y="55"/>
                    <a:pt x="286" y="56"/>
                    <a:pt x="285" y="57"/>
                  </a:cubicBezTo>
                  <a:cubicBezTo>
                    <a:pt x="284" y="57"/>
                    <a:pt x="284" y="58"/>
                    <a:pt x="283" y="59"/>
                  </a:cubicBezTo>
                  <a:cubicBezTo>
                    <a:pt x="283" y="60"/>
                    <a:pt x="282" y="60"/>
                    <a:pt x="282" y="61"/>
                  </a:cubicBezTo>
                  <a:cubicBezTo>
                    <a:pt x="281" y="62"/>
                    <a:pt x="280" y="63"/>
                    <a:pt x="280" y="63"/>
                  </a:cubicBezTo>
                  <a:cubicBezTo>
                    <a:pt x="280" y="64"/>
                    <a:pt x="282" y="65"/>
                    <a:pt x="282" y="65"/>
                  </a:cubicBezTo>
                  <a:cubicBezTo>
                    <a:pt x="282" y="65"/>
                    <a:pt x="281" y="67"/>
                    <a:pt x="280" y="67"/>
                  </a:cubicBezTo>
                  <a:cubicBezTo>
                    <a:pt x="280" y="67"/>
                    <a:pt x="279" y="69"/>
                    <a:pt x="279" y="69"/>
                  </a:cubicBezTo>
                  <a:cubicBezTo>
                    <a:pt x="278" y="69"/>
                    <a:pt x="277" y="68"/>
                    <a:pt x="277" y="68"/>
                  </a:cubicBezTo>
                  <a:cubicBezTo>
                    <a:pt x="276" y="68"/>
                    <a:pt x="275" y="70"/>
                    <a:pt x="275" y="70"/>
                  </a:cubicBezTo>
                  <a:cubicBezTo>
                    <a:pt x="275" y="70"/>
                    <a:pt x="273" y="68"/>
                    <a:pt x="273" y="68"/>
                  </a:cubicBezTo>
                  <a:cubicBezTo>
                    <a:pt x="273" y="67"/>
                    <a:pt x="274" y="67"/>
                    <a:pt x="274" y="66"/>
                  </a:cubicBezTo>
                  <a:cubicBezTo>
                    <a:pt x="275" y="65"/>
                    <a:pt x="276" y="64"/>
                    <a:pt x="276" y="64"/>
                  </a:cubicBezTo>
                  <a:cubicBezTo>
                    <a:pt x="276" y="63"/>
                    <a:pt x="274" y="62"/>
                    <a:pt x="274" y="62"/>
                  </a:cubicBezTo>
                  <a:cubicBezTo>
                    <a:pt x="274" y="62"/>
                    <a:pt x="275" y="60"/>
                    <a:pt x="275" y="60"/>
                  </a:cubicBezTo>
                  <a:cubicBezTo>
                    <a:pt x="276" y="59"/>
                    <a:pt x="277" y="58"/>
                    <a:pt x="277" y="58"/>
                  </a:cubicBezTo>
                  <a:cubicBezTo>
                    <a:pt x="278" y="57"/>
                    <a:pt x="278" y="56"/>
                    <a:pt x="279" y="55"/>
                  </a:cubicBezTo>
                  <a:cubicBezTo>
                    <a:pt x="279" y="55"/>
                    <a:pt x="280" y="54"/>
                    <a:pt x="281" y="53"/>
                  </a:cubicBezTo>
                  <a:cubicBezTo>
                    <a:pt x="281" y="54"/>
                    <a:pt x="282" y="54"/>
                    <a:pt x="283" y="55"/>
                  </a:cubicBezTo>
                  <a:cubicBezTo>
                    <a:pt x="283" y="55"/>
                    <a:pt x="285" y="53"/>
                    <a:pt x="285" y="53"/>
                  </a:cubicBezTo>
                  <a:cubicBezTo>
                    <a:pt x="285" y="52"/>
                    <a:pt x="282" y="51"/>
                    <a:pt x="282" y="51"/>
                  </a:cubicBezTo>
                  <a:cubicBezTo>
                    <a:pt x="282" y="51"/>
                    <a:pt x="281" y="53"/>
                    <a:pt x="281" y="53"/>
                  </a:cubicBezTo>
                  <a:cubicBezTo>
                    <a:pt x="280" y="53"/>
                    <a:pt x="279" y="51"/>
                    <a:pt x="278" y="51"/>
                  </a:cubicBezTo>
                  <a:cubicBezTo>
                    <a:pt x="278" y="51"/>
                    <a:pt x="277" y="54"/>
                    <a:pt x="277" y="54"/>
                  </a:cubicBezTo>
                  <a:cubicBezTo>
                    <a:pt x="276" y="54"/>
                    <a:pt x="274" y="52"/>
                    <a:pt x="274" y="52"/>
                  </a:cubicBezTo>
                  <a:cubicBezTo>
                    <a:pt x="274" y="51"/>
                    <a:pt x="276" y="50"/>
                    <a:pt x="276" y="50"/>
                  </a:cubicBezTo>
                  <a:cubicBezTo>
                    <a:pt x="276" y="50"/>
                    <a:pt x="274" y="48"/>
                    <a:pt x="274" y="48"/>
                  </a:cubicBezTo>
                  <a:cubicBezTo>
                    <a:pt x="274" y="48"/>
                    <a:pt x="272" y="50"/>
                    <a:pt x="272" y="50"/>
                  </a:cubicBezTo>
                  <a:cubicBezTo>
                    <a:pt x="272" y="51"/>
                    <a:pt x="275" y="52"/>
                    <a:pt x="274" y="52"/>
                  </a:cubicBezTo>
                  <a:cubicBezTo>
                    <a:pt x="274" y="52"/>
                    <a:pt x="273" y="54"/>
                    <a:pt x="273" y="54"/>
                  </a:cubicBezTo>
                  <a:cubicBezTo>
                    <a:pt x="272" y="54"/>
                    <a:pt x="271" y="52"/>
                    <a:pt x="270" y="52"/>
                  </a:cubicBezTo>
                  <a:cubicBezTo>
                    <a:pt x="270" y="53"/>
                    <a:pt x="269" y="55"/>
                    <a:pt x="269" y="55"/>
                  </a:cubicBezTo>
                  <a:cubicBezTo>
                    <a:pt x="268" y="55"/>
                    <a:pt x="267" y="53"/>
                    <a:pt x="267" y="53"/>
                  </a:cubicBezTo>
                  <a:cubicBezTo>
                    <a:pt x="266" y="54"/>
                    <a:pt x="265" y="54"/>
                    <a:pt x="265" y="55"/>
                  </a:cubicBezTo>
                  <a:cubicBezTo>
                    <a:pt x="265" y="56"/>
                    <a:pt x="263" y="57"/>
                    <a:pt x="263" y="57"/>
                  </a:cubicBezTo>
                  <a:cubicBezTo>
                    <a:pt x="263" y="58"/>
                    <a:pt x="265" y="59"/>
                    <a:pt x="265" y="59"/>
                  </a:cubicBezTo>
                  <a:cubicBezTo>
                    <a:pt x="265" y="60"/>
                    <a:pt x="264" y="61"/>
                    <a:pt x="264" y="61"/>
                  </a:cubicBezTo>
                  <a:cubicBezTo>
                    <a:pt x="264" y="62"/>
                    <a:pt x="266" y="63"/>
                    <a:pt x="266" y="63"/>
                  </a:cubicBezTo>
                  <a:cubicBezTo>
                    <a:pt x="266" y="64"/>
                    <a:pt x="264" y="65"/>
                    <a:pt x="264" y="65"/>
                  </a:cubicBezTo>
                  <a:cubicBezTo>
                    <a:pt x="264" y="66"/>
                    <a:pt x="262" y="67"/>
                    <a:pt x="262" y="68"/>
                  </a:cubicBezTo>
                  <a:cubicBezTo>
                    <a:pt x="262" y="67"/>
                    <a:pt x="260" y="67"/>
                    <a:pt x="260" y="66"/>
                  </a:cubicBezTo>
                  <a:cubicBezTo>
                    <a:pt x="260" y="65"/>
                    <a:pt x="262" y="64"/>
                    <a:pt x="262" y="64"/>
                  </a:cubicBezTo>
                  <a:cubicBezTo>
                    <a:pt x="262" y="63"/>
                    <a:pt x="260" y="63"/>
                    <a:pt x="260" y="62"/>
                  </a:cubicBezTo>
                  <a:cubicBezTo>
                    <a:pt x="260" y="62"/>
                    <a:pt x="262" y="60"/>
                    <a:pt x="261" y="60"/>
                  </a:cubicBezTo>
                  <a:cubicBezTo>
                    <a:pt x="261" y="59"/>
                    <a:pt x="259" y="58"/>
                    <a:pt x="259" y="58"/>
                  </a:cubicBezTo>
                  <a:cubicBezTo>
                    <a:pt x="259" y="58"/>
                    <a:pt x="258" y="60"/>
                    <a:pt x="257" y="60"/>
                  </a:cubicBezTo>
                  <a:cubicBezTo>
                    <a:pt x="257" y="60"/>
                    <a:pt x="256" y="59"/>
                    <a:pt x="255" y="59"/>
                  </a:cubicBezTo>
                  <a:cubicBezTo>
                    <a:pt x="254" y="60"/>
                    <a:pt x="253" y="62"/>
                    <a:pt x="252" y="63"/>
                  </a:cubicBezTo>
                  <a:cubicBezTo>
                    <a:pt x="251" y="64"/>
                    <a:pt x="251" y="64"/>
                    <a:pt x="250" y="65"/>
                  </a:cubicBezTo>
                  <a:cubicBezTo>
                    <a:pt x="249" y="64"/>
                    <a:pt x="247" y="63"/>
                    <a:pt x="246" y="62"/>
                  </a:cubicBezTo>
                  <a:cubicBezTo>
                    <a:pt x="246" y="61"/>
                    <a:pt x="247" y="60"/>
                    <a:pt x="247" y="60"/>
                  </a:cubicBezTo>
                  <a:cubicBezTo>
                    <a:pt x="247" y="59"/>
                    <a:pt x="245" y="58"/>
                    <a:pt x="245" y="58"/>
                  </a:cubicBezTo>
                  <a:cubicBezTo>
                    <a:pt x="245" y="57"/>
                    <a:pt x="247" y="56"/>
                    <a:pt x="247" y="56"/>
                  </a:cubicBezTo>
                  <a:cubicBezTo>
                    <a:pt x="247" y="55"/>
                    <a:pt x="248" y="53"/>
                    <a:pt x="249" y="53"/>
                  </a:cubicBezTo>
                  <a:cubicBezTo>
                    <a:pt x="249" y="53"/>
                    <a:pt x="250" y="55"/>
                    <a:pt x="251" y="55"/>
                  </a:cubicBezTo>
                  <a:cubicBezTo>
                    <a:pt x="251" y="55"/>
                    <a:pt x="253" y="57"/>
                    <a:pt x="253" y="57"/>
                  </a:cubicBezTo>
                  <a:cubicBezTo>
                    <a:pt x="253" y="56"/>
                    <a:pt x="255" y="55"/>
                    <a:pt x="255" y="55"/>
                  </a:cubicBezTo>
                  <a:cubicBezTo>
                    <a:pt x="255" y="54"/>
                    <a:pt x="253" y="54"/>
                    <a:pt x="253" y="53"/>
                  </a:cubicBezTo>
                  <a:cubicBezTo>
                    <a:pt x="252" y="52"/>
                    <a:pt x="254" y="51"/>
                    <a:pt x="254" y="51"/>
                  </a:cubicBezTo>
                  <a:cubicBezTo>
                    <a:pt x="254" y="50"/>
                    <a:pt x="252" y="49"/>
                    <a:pt x="252" y="49"/>
                  </a:cubicBezTo>
                  <a:cubicBezTo>
                    <a:pt x="252" y="49"/>
                    <a:pt x="251" y="51"/>
                    <a:pt x="250" y="51"/>
                  </a:cubicBezTo>
                  <a:cubicBezTo>
                    <a:pt x="250" y="51"/>
                    <a:pt x="249" y="50"/>
                    <a:pt x="248" y="49"/>
                  </a:cubicBezTo>
                  <a:cubicBezTo>
                    <a:pt x="248" y="49"/>
                    <a:pt x="250" y="48"/>
                    <a:pt x="250" y="47"/>
                  </a:cubicBezTo>
                  <a:cubicBezTo>
                    <a:pt x="250" y="47"/>
                    <a:pt x="247" y="46"/>
                    <a:pt x="248" y="46"/>
                  </a:cubicBezTo>
                  <a:cubicBezTo>
                    <a:pt x="247" y="46"/>
                    <a:pt x="246" y="47"/>
                    <a:pt x="246" y="48"/>
                  </a:cubicBezTo>
                  <a:cubicBezTo>
                    <a:pt x="246" y="48"/>
                    <a:pt x="248" y="49"/>
                    <a:pt x="248" y="49"/>
                  </a:cubicBezTo>
                  <a:cubicBezTo>
                    <a:pt x="248" y="50"/>
                    <a:pt x="247" y="51"/>
                    <a:pt x="246" y="52"/>
                  </a:cubicBezTo>
                  <a:cubicBezTo>
                    <a:pt x="246" y="52"/>
                    <a:pt x="245" y="53"/>
                    <a:pt x="245" y="54"/>
                  </a:cubicBezTo>
                  <a:cubicBezTo>
                    <a:pt x="244" y="55"/>
                    <a:pt x="244" y="56"/>
                    <a:pt x="243" y="56"/>
                  </a:cubicBezTo>
                  <a:cubicBezTo>
                    <a:pt x="243" y="56"/>
                    <a:pt x="241" y="54"/>
                    <a:pt x="241" y="54"/>
                  </a:cubicBezTo>
                  <a:cubicBezTo>
                    <a:pt x="240" y="55"/>
                    <a:pt x="240" y="56"/>
                    <a:pt x="239" y="57"/>
                  </a:cubicBezTo>
                  <a:cubicBezTo>
                    <a:pt x="239" y="57"/>
                    <a:pt x="241" y="58"/>
                    <a:pt x="241" y="58"/>
                  </a:cubicBezTo>
                  <a:cubicBezTo>
                    <a:pt x="241" y="59"/>
                    <a:pt x="240" y="61"/>
                    <a:pt x="240" y="61"/>
                  </a:cubicBezTo>
                  <a:cubicBezTo>
                    <a:pt x="239" y="61"/>
                    <a:pt x="237" y="59"/>
                    <a:pt x="237" y="59"/>
                  </a:cubicBezTo>
                  <a:cubicBezTo>
                    <a:pt x="237" y="59"/>
                    <a:pt x="239" y="57"/>
                    <a:pt x="239" y="57"/>
                  </a:cubicBezTo>
                  <a:cubicBezTo>
                    <a:pt x="239" y="56"/>
                    <a:pt x="237" y="55"/>
                    <a:pt x="237" y="55"/>
                  </a:cubicBezTo>
                  <a:cubicBezTo>
                    <a:pt x="236" y="54"/>
                    <a:pt x="235" y="54"/>
                    <a:pt x="235" y="53"/>
                  </a:cubicBezTo>
                  <a:cubicBezTo>
                    <a:pt x="234" y="53"/>
                    <a:pt x="233" y="52"/>
                    <a:pt x="232" y="52"/>
                  </a:cubicBezTo>
                  <a:cubicBezTo>
                    <a:pt x="231" y="53"/>
                    <a:pt x="230" y="55"/>
                    <a:pt x="229" y="56"/>
                  </a:cubicBezTo>
                  <a:cubicBezTo>
                    <a:pt x="228" y="57"/>
                    <a:pt x="228" y="58"/>
                    <a:pt x="227" y="58"/>
                  </a:cubicBezTo>
                  <a:cubicBezTo>
                    <a:pt x="227" y="58"/>
                    <a:pt x="225" y="57"/>
                    <a:pt x="225" y="57"/>
                  </a:cubicBezTo>
                  <a:cubicBezTo>
                    <a:pt x="224" y="57"/>
                    <a:pt x="224" y="59"/>
                    <a:pt x="223" y="59"/>
                  </a:cubicBezTo>
                  <a:cubicBezTo>
                    <a:pt x="222" y="59"/>
                    <a:pt x="222" y="57"/>
                    <a:pt x="221" y="57"/>
                  </a:cubicBezTo>
                  <a:cubicBezTo>
                    <a:pt x="220" y="57"/>
                    <a:pt x="219" y="55"/>
                    <a:pt x="219" y="55"/>
                  </a:cubicBezTo>
                  <a:cubicBezTo>
                    <a:pt x="218" y="55"/>
                    <a:pt x="218" y="57"/>
                    <a:pt x="217" y="58"/>
                  </a:cubicBezTo>
                  <a:cubicBezTo>
                    <a:pt x="216" y="57"/>
                    <a:pt x="216" y="57"/>
                    <a:pt x="215" y="56"/>
                  </a:cubicBezTo>
                  <a:cubicBezTo>
                    <a:pt x="214" y="56"/>
                    <a:pt x="213" y="55"/>
                    <a:pt x="213" y="54"/>
                  </a:cubicBezTo>
                  <a:cubicBezTo>
                    <a:pt x="213" y="54"/>
                    <a:pt x="214" y="52"/>
                    <a:pt x="214" y="52"/>
                  </a:cubicBezTo>
                  <a:cubicBezTo>
                    <a:pt x="215" y="52"/>
                    <a:pt x="216" y="54"/>
                    <a:pt x="217" y="54"/>
                  </a:cubicBezTo>
                  <a:cubicBezTo>
                    <a:pt x="217" y="53"/>
                    <a:pt x="218" y="52"/>
                    <a:pt x="218" y="51"/>
                  </a:cubicBezTo>
                  <a:cubicBezTo>
                    <a:pt x="217" y="50"/>
                    <a:pt x="215" y="49"/>
                    <a:pt x="214" y="48"/>
                  </a:cubicBezTo>
                  <a:cubicBezTo>
                    <a:pt x="213" y="49"/>
                    <a:pt x="213" y="50"/>
                    <a:pt x="212" y="50"/>
                  </a:cubicBezTo>
                  <a:cubicBezTo>
                    <a:pt x="212" y="51"/>
                    <a:pt x="211" y="53"/>
                    <a:pt x="210" y="53"/>
                  </a:cubicBezTo>
                  <a:cubicBezTo>
                    <a:pt x="210" y="53"/>
                    <a:pt x="208" y="51"/>
                    <a:pt x="208" y="51"/>
                  </a:cubicBezTo>
                  <a:cubicBezTo>
                    <a:pt x="208" y="51"/>
                    <a:pt x="207" y="52"/>
                    <a:pt x="206" y="53"/>
                  </a:cubicBezTo>
                  <a:cubicBezTo>
                    <a:pt x="206" y="54"/>
                    <a:pt x="205" y="55"/>
                    <a:pt x="205" y="55"/>
                  </a:cubicBezTo>
                  <a:cubicBezTo>
                    <a:pt x="205" y="56"/>
                    <a:pt x="203" y="57"/>
                    <a:pt x="203" y="58"/>
                  </a:cubicBezTo>
                  <a:cubicBezTo>
                    <a:pt x="203" y="58"/>
                    <a:pt x="205" y="59"/>
                    <a:pt x="205" y="59"/>
                  </a:cubicBezTo>
                  <a:cubicBezTo>
                    <a:pt x="205" y="59"/>
                    <a:pt x="204" y="61"/>
                    <a:pt x="204" y="61"/>
                  </a:cubicBezTo>
                  <a:cubicBezTo>
                    <a:pt x="203" y="62"/>
                    <a:pt x="202" y="60"/>
                    <a:pt x="201" y="60"/>
                  </a:cubicBezTo>
                  <a:cubicBezTo>
                    <a:pt x="201" y="60"/>
                    <a:pt x="199" y="58"/>
                    <a:pt x="199" y="58"/>
                  </a:cubicBezTo>
                  <a:cubicBezTo>
                    <a:pt x="199" y="57"/>
                    <a:pt x="201" y="56"/>
                    <a:pt x="201" y="56"/>
                  </a:cubicBezTo>
                  <a:cubicBezTo>
                    <a:pt x="201" y="55"/>
                    <a:pt x="203" y="54"/>
                    <a:pt x="203" y="54"/>
                  </a:cubicBezTo>
                  <a:cubicBezTo>
                    <a:pt x="202" y="53"/>
                    <a:pt x="200" y="53"/>
                    <a:pt x="200" y="52"/>
                  </a:cubicBezTo>
                  <a:cubicBezTo>
                    <a:pt x="200" y="51"/>
                    <a:pt x="202" y="50"/>
                    <a:pt x="202" y="50"/>
                  </a:cubicBezTo>
                  <a:cubicBezTo>
                    <a:pt x="202" y="49"/>
                    <a:pt x="200" y="49"/>
                    <a:pt x="200" y="48"/>
                  </a:cubicBezTo>
                  <a:cubicBezTo>
                    <a:pt x="199" y="49"/>
                    <a:pt x="197" y="51"/>
                    <a:pt x="196" y="52"/>
                  </a:cubicBezTo>
                  <a:cubicBezTo>
                    <a:pt x="197" y="53"/>
                    <a:pt x="198" y="53"/>
                    <a:pt x="199" y="54"/>
                  </a:cubicBezTo>
                  <a:cubicBezTo>
                    <a:pt x="199" y="54"/>
                    <a:pt x="197" y="56"/>
                    <a:pt x="197" y="56"/>
                  </a:cubicBezTo>
                  <a:cubicBezTo>
                    <a:pt x="196" y="57"/>
                    <a:pt x="196" y="58"/>
                    <a:pt x="195" y="59"/>
                  </a:cubicBezTo>
                  <a:cubicBezTo>
                    <a:pt x="195" y="59"/>
                    <a:pt x="194" y="60"/>
                    <a:pt x="193" y="61"/>
                  </a:cubicBezTo>
                  <a:cubicBezTo>
                    <a:pt x="193" y="61"/>
                    <a:pt x="192" y="63"/>
                    <a:pt x="192" y="63"/>
                  </a:cubicBezTo>
                  <a:cubicBezTo>
                    <a:pt x="192" y="63"/>
                    <a:pt x="190" y="61"/>
                    <a:pt x="190" y="61"/>
                  </a:cubicBezTo>
                  <a:cubicBezTo>
                    <a:pt x="189" y="61"/>
                    <a:pt x="188" y="60"/>
                    <a:pt x="187" y="60"/>
                  </a:cubicBezTo>
                  <a:cubicBezTo>
                    <a:pt x="187" y="60"/>
                    <a:pt x="186" y="62"/>
                    <a:pt x="186" y="62"/>
                  </a:cubicBezTo>
                  <a:cubicBezTo>
                    <a:pt x="185" y="63"/>
                    <a:pt x="184" y="63"/>
                    <a:pt x="184" y="64"/>
                  </a:cubicBezTo>
                  <a:cubicBezTo>
                    <a:pt x="183" y="65"/>
                    <a:pt x="183" y="66"/>
                    <a:pt x="182" y="66"/>
                  </a:cubicBezTo>
                  <a:cubicBezTo>
                    <a:pt x="182" y="67"/>
                    <a:pt x="181" y="68"/>
                    <a:pt x="180" y="69"/>
                  </a:cubicBezTo>
                  <a:cubicBezTo>
                    <a:pt x="180" y="69"/>
                    <a:pt x="179" y="67"/>
                    <a:pt x="178" y="67"/>
                  </a:cubicBezTo>
                  <a:cubicBezTo>
                    <a:pt x="178" y="67"/>
                    <a:pt x="177" y="69"/>
                    <a:pt x="177" y="69"/>
                  </a:cubicBezTo>
                  <a:cubicBezTo>
                    <a:pt x="176" y="69"/>
                    <a:pt x="174" y="68"/>
                    <a:pt x="174" y="67"/>
                  </a:cubicBezTo>
                  <a:cubicBezTo>
                    <a:pt x="174" y="67"/>
                    <a:pt x="176" y="65"/>
                    <a:pt x="176" y="65"/>
                  </a:cubicBezTo>
                  <a:cubicBezTo>
                    <a:pt x="176" y="65"/>
                    <a:pt x="178" y="67"/>
                    <a:pt x="178" y="67"/>
                  </a:cubicBezTo>
                  <a:cubicBezTo>
                    <a:pt x="179" y="66"/>
                    <a:pt x="179" y="65"/>
                    <a:pt x="180" y="65"/>
                  </a:cubicBezTo>
                  <a:cubicBezTo>
                    <a:pt x="181" y="64"/>
                    <a:pt x="181" y="63"/>
                    <a:pt x="182" y="62"/>
                  </a:cubicBezTo>
                  <a:cubicBezTo>
                    <a:pt x="182" y="62"/>
                    <a:pt x="183" y="61"/>
                    <a:pt x="183" y="60"/>
                  </a:cubicBezTo>
                  <a:cubicBezTo>
                    <a:pt x="184" y="59"/>
                    <a:pt x="184" y="59"/>
                    <a:pt x="185" y="58"/>
                  </a:cubicBezTo>
                  <a:cubicBezTo>
                    <a:pt x="185" y="58"/>
                    <a:pt x="187" y="60"/>
                    <a:pt x="187" y="60"/>
                  </a:cubicBezTo>
                  <a:cubicBezTo>
                    <a:pt x="188" y="60"/>
                    <a:pt x="189" y="58"/>
                    <a:pt x="189" y="57"/>
                  </a:cubicBezTo>
                  <a:cubicBezTo>
                    <a:pt x="190" y="57"/>
                    <a:pt x="190" y="56"/>
                    <a:pt x="191" y="55"/>
                  </a:cubicBezTo>
                  <a:cubicBezTo>
                    <a:pt x="191" y="55"/>
                    <a:pt x="192" y="53"/>
                    <a:pt x="192" y="53"/>
                  </a:cubicBezTo>
                  <a:cubicBezTo>
                    <a:pt x="192" y="52"/>
                    <a:pt x="190" y="52"/>
                    <a:pt x="190" y="51"/>
                  </a:cubicBezTo>
                  <a:cubicBezTo>
                    <a:pt x="190" y="51"/>
                    <a:pt x="192" y="50"/>
                    <a:pt x="192" y="49"/>
                  </a:cubicBezTo>
                  <a:cubicBezTo>
                    <a:pt x="192" y="49"/>
                    <a:pt x="190" y="48"/>
                    <a:pt x="190" y="47"/>
                  </a:cubicBezTo>
                  <a:cubicBezTo>
                    <a:pt x="189" y="49"/>
                    <a:pt x="187" y="50"/>
                    <a:pt x="186" y="52"/>
                  </a:cubicBezTo>
                  <a:cubicBezTo>
                    <a:pt x="186" y="52"/>
                    <a:pt x="185" y="54"/>
                    <a:pt x="185" y="54"/>
                  </a:cubicBezTo>
                  <a:cubicBezTo>
                    <a:pt x="184" y="54"/>
                    <a:pt x="183" y="52"/>
                    <a:pt x="182" y="52"/>
                  </a:cubicBezTo>
                  <a:cubicBezTo>
                    <a:pt x="182" y="52"/>
                    <a:pt x="181" y="55"/>
                    <a:pt x="181" y="55"/>
                  </a:cubicBezTo>
                  <a:cubicBezTo>
                    <a:pt x="180" y="55"/>
                    <a:pt x="178" y="53"/>
                    <a:pt x="178" y="53"/>
                  </a:cubicBezTo>
                  <a:cubicBezTo>
                    <a:pt x="178" y="53"/>
                    <a:pt x="177" y="55"/>
                    <a:pt x="177" y="55"/>
                  </a:cubicBezTo>
                  <a:cubicBezTo>
                    <a:pt x="177" y="56"/>
                    <a:pt x="179" y="56"/>
                    <a:pt x="179" y="57"/>
                  </a:cubicBezTo>
                  <a:cubicBezTo>
                    <a:pt x="179" y="57"/>
                    <a:pt x="177" y="58"/>
                    <a:pt x="177" y="59"/>
                  </a:cubicBezTo>
                  <a:cubicBezTo>
                    <a:pt x="177" y="60"/>
                    <a:pt x="176" y="61"/>
                    <a:pt x="175" y="61"/>
                  </a:cubicBezTo>
                  <a:cubicBezTo>
                    <a:pt x="175" y="62"/>
                    <a:pt x="174" y="63"/>
                    <a:pt x="174" y="63"/>
                  </a:cubicBezTo>
                  <a:cubicBezTo>
                    <a:pt x="174" y="64"/>
                    <a:pt x="172" y="62"/>
                    <a:pt x="172" y="62"/>
                  </a:cubicBezTo>
                  <a:cubicBezTo>
                    <a:pt x="171" y="62"/>
                    <a:pt x="171" y="64"/>
                    <a:pt x="170" y="64"/>
                  </a:cubicBezTo>
                  <a:cubicBezTo>
                    <a:pt x="169" y="64"/>
                    <a:pt x="168" y="62"/>
                    <a:pt x="168" y="62"/>
                  </a:cubicBezTo>
                  <a:cubicBezTo>
                    <a:pt x="167" y="62"/>
                    <a:pt x="167" y="64"/>
                    <a:pt x="166" y="65"/>
                  </a:cubicBezTo>
                  <a:cubicBezTo>
                    <a:pt x="164" y="63"/>
                    <a:pt x="163" y="62"/>
                    <a:pt x="161" y="61"/>
                  </a:cubicBezTo>
                  <a:cubicBezTo>
                    <a:pt x="162" y="60"/>
                    <a:pt x="163" y="60"/>
                    <a:pt x="163" y="59"/>
                  </a:cubicBezTo>
                  <a:cubicBezTo>
                    <a:pt x="163" y="59"/>
                    <a:pt x="165" y="57"/>
                    <a:pt x="165" y="57"/>
                  </a:cubicBezTo>
                  <a:cubicBezTo>
                    <a:pt x="165" y="57"/>
                    <a:pt x="167" y="58"/>
                    <a:pt x="167" y="58"/>
                  </a:cubicBezTo>
                  <a:cubicBezTo>
                    <a:pt x="167" y="58"/>
                    <a:pt x="169" y="56"/>
                    <a:pt x="169" y="56"/>
                  </a:cubicBezTo>
                  <a:cubicBezTo>
                    <a:pt x="169" y="56"/>
                    <a:pt x="167" y="55"/>
                    <a:pt x="167" y="54"/>
                  </a:cubicBezTo>
                  <a:cubicBezTo>
                    <a:pt x="167" y="54"/>
                    <a:pt x="168" y="53"/>
                    <a:pt x="168" y="52"/>
                  </a:cubicBezTo>
                  <a:cubicBezTo>
                    <a:pt x="168" y="52"/>
                    <a:pt x="170" y="51"/>
                    <a:pt x="170" y="50"/>
                  </a:cubicBezTo>
                  <a:cubicBezTo>
                    <a:pt x="170" y="49"/>
                    <a:pt x="168" y="49"/>
                    <a:pt x="168" y="48"/>
                  </a:cubicBezTo>
                  <a:cubicBezTo>
                    <a:pt x="168" y="47"/>
                    <a:pt x="169" y="47"/>
                    <a:pt x="169" y="46"/>
                  </a:cubicBezTo>
                  <a:cubicBezTo>
                    <a:pt x="169" y="45"/>
                    <a:pt x="171" y="44"/>
                    <a:pt x="171" y="44"/>
                  </a:cubicBezTo>
                  <a:cubicBezTo>
                    <a:pt x="171" y="43"/>
                    <a:pt x="169" y="43"/>
                    <a:pt x="169" y="42"/>
                  </a:cubicBezTo>
                  <a:cubicBezTo>
                    <a:pt x="169" y="41"/>
                    <a:pt x="167" y="41"/>
                    <a:pt x="167" y="40"/>
                  </a:cubicBezTo>
                  <a:cubicBezTo>
                    <a:pt x="167" y="40"/>
                    <a:pt x="169" y="39"/>
                    <a:pt x="168" y="38"/>
                  </a:cubicBezTo>
                  <a:cubicBezTo>
                    <a:pt x="168" y="38"/>
                    <a:pt x="166" y="37"/>
                    <a:pt x="166" y="36"/>
                  </a:cubicBezTo>
                  <a:cubicBezTo>
                    <a:pt x="166" y="36"/>
                    <a:pt x="168" y="35"/>
                    <a:pt x="168" y="34"/>
                  </a:cubicBezTo>
                  <a:cubicBezTo>
                    <a:pt x="168" y="34"/>
                    <a:pt x="166" y="33"/>
                    <a:pt x="166" y="32"/>
                  </a:cubicBezTo>
                  <a:cubicBezTo>
                    <a:pt x="165" y="32"/>
                    <a:pt x="164" y="31"/>
                    <a:pt x="163" y="31"/>
                  </a:cubicBezTo>
                  <a:cubicBezTo>
                    <a:pt x="163" y="31"/>
                    <a:pt x="162" y="32"/>
                    <a:pt x="162" y="33"/>
                  </a:cubicBezTo>
                  <a:cubicBezTo>
                    <a:pt x="162" y="34"/>
                    <a:pt x="164" y="34"/>
                    <a:pt x="164" y="35"/>
                  </a:cubicBezTo>
                  <a:cubicBezTo>
                    <a:pt x="164" y="35"/>
                    <a:pt x="162" y="36"/>
                    <a:pt x="162" y="37"/>
                  </a:cubicBezTo>
                  <a:cubicBezTo>
                    <a:pt x="162" y="38"/>
                    <a:pt x="164" y="38"/>
                    <a:pt x="164" y="39"/>
                  </a:cubicBezTo>
                  <a:cubicBezTo>
                    <a:pt x="165" y="39"/>
                    <a:pt x="167" y="40"/>
                    <a:pt x="167" y="40"/>
                  </a:cubicBezTo>
                  <a:cubicBezTo>
                    <a:pt x="167" y="41"/>
                    <a:pt x="165" y="42"/>
                    <a:pt x="165" y="43"/>
                  </a:cubicBezTo>
                  <a:cubicBezTo>
                    <a:pt x="165" y="43"/>
                    <a:pt x="167" y="44"/>
                    <a:pt x="167" y="44"/>
                  </a:cubicBezTo>
                  <a:cubicBezTo>
                    <a:pt x="167" y="45"/>
                    <a:pt x="166" y="46"/>
                    <a:pt x="166" y="47"/>
                  </a:cubicBezTo>
                  <a:cubicBezTo>
                    <a:pt x="165" y="47"/>
                    <a:pt x="164" y="48"/>
                    <a:pt x="164" y="49"/>
                  </a:cubicBezTo>
                  <a:cubicBezTo>
                    <a:pt x="164" y="49"/>
                    <a:pt x="166" y="50"/>
                    <a:pt x="166" y="50"/>
                  </a:cubicBezTo>
                  <a:cubicBezTo>
                    <a:pt x="166" y="51"/>
                    <a:pt x="165" y="53"/>
                    <a:pt x="164" y="53"/>
                  </a:cubicBezTo>
                  <a:cubicBezTo>
                    <a:pt x="164" y="53"/>
                    <a:pt x="163" y="51"/>
                    <a:pt x="162" y="51"/>
                  </a:cubicBezTo>
                  <a:cubicBezTo>
                    <a:pt x="162" y="51"/>
                    <a:pt x="161" y="53"/>
                    <a:pt x="160" y="53"/>
                  </a:cubicBezTo>
                  <a:cubicBezTo>
                    <a:pt x="160" y="54"/>
                    <a:pt x="159" y="55"/>
                    <a:pt x="159" y="55"/>
                  </a:cubicBezTo>
                  <a:cubicBezTo>
                    <a:pt x="158" y="56"/>
                    <a:pt x="157" y="57"/>
                    <a:pt x="157" y="58"/>
                  </a:cubicBezTo>
                  <a:cubicBezTo>
                    <a:pt x="157" y="58"/>
                    <a:pt x="159" y="59"/>
                    <a:pt x="159" y="59"/>
                  </a:cubicBezTo>
                  <a:cubicBezTo>
                    <a:pt x="159" y="60"/>
                    <a:pt x="158" y="61"/>
                    <a:pt x="158" y="62"/>
                  </a:cubicBezTo>
                  <a:cubicBezTo>
                    <a:pt x="157" y="62"/>
                    <a:pt x="160" y="63"/>
                    <a:pt x="160" y="63"/>
                  </a:cubicBezTo>
                  <a:cubicBezTo>
                    <a:pt x="160" y="64"/>
                    <a:pt x="158" y="65"/>
                    <a:pt x="158" y="66"/>
                  </a:cubicBezTo>
                  <a:cubicBezTo>
                    <a:pt x="158" y="66"/>
                    <a:pt x="157" y="67"/>
                    <a:pt x="156" y="68"/>
                  </a:cubicBezTo>
                  <a:cubicBezTo>
                    <a:pt x="156" y="68"/>
                    <a:pt x="154" y="66"/>
                    <a:pt x="154" y="66"/>
                  </a:cubicBezTo>
                  <a:cubicBezTo>
                    <a:pt x="154" y="65"/>
                    <a:pt x="156" y="65"/>
                    <a:pt x="156" y="64"/>
                  </a:cubicBezTo>
                  <a:cubicBezTo>
                    <a:pt x="156" y="63"/>
                    <a:pt x="154" y="63"/>
                    <a:pt x="154" y="62"/>
                  </a:cubicBezTo>
                  <a:cubicBezTo>
                    <a:pt x="154" y="62"/>
                    <a:pt x="155" y="60"/>
                    <a:pt x="155" y="60"/>
                  </a:cubicBezTo>
                  <a:cubicBezTo>
                    <a:pt x="155" y="59"/>
                    <a:pt x="154" y="59"/>
                    <a:pt x="153" y="58"/>
                  </a:cubicBezTo>
                  <a:cubicBezTo>
                    <a:pt x="153" y="58"/>
                    <a:pt x="151" y="57"/>
                    <a:pt x="151" y="57"/>
                  </a:cubicBezTo>
                  <a:cubicBezTo>
                    <a:pt x="151" y="56"/>
                    <a:pt x="152" y="55"/>
                    <a:pt x="153" y="54"/>
                  </a:cubicBezTo>
                  <a:cubicBezTo>
                    <a:pt x="153" y="54"/>
                    <a:pt x="154" y="53"/>
                    <a:pt x="154" y="52"/>
                  </a:cubicBezTo>
                  <a:cubicBezTo>
                    <a:pt x="154" y="52"/>
                    <a:pt x="156" y="50"/>
                    <a:pt x="156" y="50"/>
                  </a:cubicBezTo>
                  <a:cubicBezTo>
                    <a:pt x="156" y="49"/>
                    <a:pt x="154" y="49"/>
                    <a:pt x="154" y="48"/>
                  </a:cubicBezTo>
                  <a:cubicBezTo>
                    <a:pt x="154" y="48"/>
                    <a:pt x="152" y="47"/>
                    <a:pt x="151" y="46"/>
                  </a:cubicBezTo>
                  <a:cubicBezTo>
                    <a:pt x="151" y="47"/>
                    <a:pt x="150" y="48"/>
                    <a:pt x="150" y="49"/>
                  </a:cubicBezTo>
                  <a:cubicBezTo>
                    <a:pt x="150" y="49"/>
                    <a:pt x="148" y="51"/>
                    <a:pt x="148" y="51"/>
                  </a:cubicBezTo>
                  <a:cubicBezTo>
                    <a:pt x="148" y="51"/>
                    <a:pt x="150" y="52"/>
                    <a:pt x="150" y="53"/>
                  </a:cubicBezTo>
                  <a:cubicBezTo>
                    <a:pt x="150" y="53"/>
                    <a:pt x="149" y="54"/>
                    <a:pt x="149" y="55"/>
                  </a:cubicBezTo>
                  <a:cubicBezTo>
                    <a:pt x="148" y="56"/>
                    <a:pt x="147" y="56"/>
                    <a:pt x="147" y="57"/>
                  </a:cubicBezTo>
                  <a:cubicBezTo>
                    <a:pt x="146" y="58"/>
                    <a:pt x="146" y="59"/>
                    <a:pt x="145" y="59"/>
                  </a:cubicBezTo>
                  <a:cubicBezTo>
                    <a:pt x="145" y="59"/>
                    <a:pt x="143" y="58"/>
                    <a:pt x="143" y="58"/>
                  </a:cubicBezTo>
                  <a:cubicBezTo>
                    <a:pt x="143" y="57"/>
                    <a:pt x="145" y="56"/>
                    <a:pt x="145" y="55"/>
                  </a:cubicBezTo>
                  <a:cubicBezTo>
                    <a:pt x="144" y="55"/>
                    <a:pt x="143" y="54"/>
                    <a:pt x="142" y="54"/>
                  </a:cubicBezTo>
                  <a:cubicBezTo>
                    <a:pt x="142" y="54"/>
                    <a:pt x="141" y="56"/>
                    <a:pt x="141" y="56"/>
                  </a:cubicBezTo>
                  <a:cubicBezTo>
                    <a:pt x="140" y="56"/>
                    <a:pt x="139" y="54"/>
                    <a:pt x="138" y="54"/>
                  </a:cubicBezTo>
                  <a:cubicBezTo>
                    <a:pt x="138" y="54"/>
                    <a:pt x="137" y="56"/>
                    <a:pt x="137" y="56"/>
                  </a:cubicBezTo>
                  <a:cubicBezTo>
                    <a:pt x="136" y="57"/>
                    <a:pt x="136" y="58"/>
                    <a:pt x="135" y="59"/>
                  </a:cubicBezTo>
                  <a:cubicBezTo>
                    <a:pt x="134" y="60"/>
                    <a:pt x="133" y="62"/>
                    <a:pt x="132" y="63"/>
                  </a:cubicBezTo>
                  <a:cubicBezTo>
                    <a:pt x="130" y="62"/>
                    <a:pt x="129" y="61"/>
                    <a:pt x="127" y="60"/>
                  </a:cubicBezTo>
                  <a:cubicBezTo>
                    <a:pt x="128" y="59"/>
                    <a:pt x="128" y="58"/>
                    <a:pt x="129" y="57"/>
                  </a:cubicBezTo>
                  <a:cubicBezTo>
                    <a:pt x="129" y="57"/>
                    <a:pt x="131" y="56"/>
                    <a:pt x="131" y="55"/>
                  </a:cubicBezTo>
                  <a:cubicBezTo>
                    <a:pt x="131" y="55"/>
                    <a:pt x="128" y="54"/>
                    <a:pt x="128" y="54"/>
                  </a:cubicBezTo>
                  <a:cubicBezTo>
                    <a:pt x="129" y="53"/>
                    <a:pt x="130" y="51"/>
                    <a:pt x="130" y="51"/>
                  </a:cubicBezTo>
                  <a:cubicBezTo>
                    <a:pt x="130" y="51"/>
                    <a:pt x="132" y="53"/>
                    <a:pt x="132" y="53"/>
                  </a:cubicBezTo>
                  <a:cubicBezTo>
                    <a:pt x="133" y="53"/>
                    <a:pt x="134" y="51"/>
                    <a:pt x="134" y="51"/>
                  </a:cubicBezTo>
                  <a:cubicBezTo>
                    <a:pt x="135" y="50"/>
                    <a:pt x="135" y="49"/>
                    <a:pt x="136" y="49"/>
                  </a:cubicBezTo>
                  <a:cubicBezTo>
                    <a:pt x="136" y="48"/>
                    <a:pt x="137" y="47"/>
                    <a:pt x="137" y="46"/>
                  </a:cubicBezTo>
                  <a:cubicBezTo>
                    <a:pt x="138" y="46"/>
                    <a:pt x="139" y="45"/>
                    <a:pt x="139" y="44"/>
                  </a:cubicBezTo>
                  <a:cubicBezTo>
                    <a:pt x="140" y="43"/>
                    <a:pt x="140" y="43"/>
                    <a:pt x="141" y="42"/>
                  </a:cubicBezTo>
                  <a:cubicBezTo>
                    <a:pt x="141" y="42"/>
                    <a:pt x="139" y="40"/>
                    <a:pt x="139" y="40"/>
                  </a:cubicBezTo>
                  <a:cubicBezTo>
                    <a:pt x="138" y="40"/>
                    <a:pt x="138" y="42"/>
                    <a:pt x="137" y="42"/>
                  </a:cubicBezTo>
                  <a:cubicBezTo>
                    <a:pt x="136" y="42"/>
                    <a:pt x="135" y="40"/>
                    <a:pt x="135" y="41"/>
                  </a:cubicBezTo>
                  <a:cubicBezTo>
                    <a:pt x="134" y="41"/>
                    <a:pt x="133" y="42"/>
                    <a:pt x="133" y="43"/>
                  </a:cubicBezTo>
                  <a:cubicBezTo>
                    <a:pt x="133" y="43"/>
                    <a:pt x="135" y="44"/>
                    <a:pt x="135" y="45"/>
                  </a:cubicBezTo>
                  <a:cubicBezTo>
                    <a:pt x="135" y="45"/>
                    <a:pt x="134" y="47"/>
                    <a:pt x="133" y="47"/>
                  </a:cubicBezTo>
                  <a:cubicBezTo>
                    <a:pt x="133" y="47"/>
                    <a:pt x="131" y="45"/>
                    <a:pt x="131" y="45"/>
                  </a:cubicBezTo>
                  <a:cubicBezTo>
                    <a:pt x="131" y="46"/>
                    <a:pt x="130" y="47"/>
                    <a:pt x="130" y="47"/>
                  </a:cubicBezTo>
                  <a:cubicBezTo>
                    <a:pt x="129" y="48"/>
                    <a:pt x="128" y="49"/>
                    <a:pt x="128" y="50"/>
                  </a:cubicBezTo>
                  <a:cubicBezTo>
                    <a:pt x="127" y="50"/>
                    <a:pt x="127" y="51"/>
                    <a:pt x="126" y="52"/>
                  </a:cubicBezTo>
                  <a:cubicBezTo>
                    <a:pt x="126" y="52"/>
                    <a:pt x="125" y="54"/>
                    <a:pt x="124" y="54"/>
                  </a:cubicBezTo>
                  <a:cubicBezTo>
                    <a:pt x="124" y="54"/>
                    <a:pt x="122" y="52"/>
                    <a:pt x="122" y="52"/>
                  </a:cubicBezTo>
                  <a:cubicBezTo>
                    <a:pt x="122" y="52"/>
                    <a:pt x="121" y="54"/>
                    <a:pt x="121" y="55"/>
                  </a:cubicBezTo>
                  <a:cubicBezTo>
                    <a:pt x="120" y="55"/>
                    <a:pt x="119" y="56"/>
                    <a:pt x="119" y="57"/>
                  </a:cubicBezTo>
                  <a:cubicBezTo>
                    <a:pt x="118" y="57"/>
                    <a:pt x="118" y="59"/>
                    <a:pt x="117" y="59"/>
                  </a:cubicBezTo>
                  <a:cubicBezTo>
                    <a:pt x="117" y="59"/>
                    <a:pt x="115" y="57"/>
                    <a:pt x="115" y="57"/>
                  </a:cubicBezTo>
                  <a:cubicBezTo>
                    <a:pt x="114" y="57"/>
                    <a:pt x="114" y="59"/>
                    <a:pt x="113" y="60"/>
                  </a:cubicBezTo>
                  <a:cubicBezTo>
                    <a:pt x="113" y="60"/>
                    <a:pt x="112" y="58"/>
                    <a:pt x="111" y="58"/>
                  </a:cubicBezTo>
                  <a:cubicBezTo>
                    <a:pt x="111" y="58"/>
                    <a:pt x="110" y="60"/>
                    <a:pt x="109" y="60"/>
                  </a:cubicBezTo>
                  <a:cubicBezTo>
                    <a:pt x="109" y="60"/>
                    <a:pt x="108" y="59"/>
                    <a:pt x="107" y="58"/>
                  </a:cubicBezTo>
                  <a:cubicBezTo>
                    <a:pt x="106" y="58"/>
                    <a:pt x="106" y="57"/>
                    <a:pt x="105" y="57"/>
                  </a:cubicBezTo>
                  <a:cubicBezTo>
                    <a:pt x="104" y="56"/>
                    <a:pt x="103" y="55"/>
                    <a:pt x="103" y="55"/>
                  </a:cubicBezTo>
                  <a:cubicBezTo>
                    <a:pt x="102" y="55"/>
                    <a:pt x="101" y="57"/>
                    <a:pt x="101" y="57"/>
                  </a:cubicBezTo>
                  <a:cubicBezTo>
                    <a:pt x="101" y="57"/>
                    <a:pt x="103" y="59"/>
                    <a:pt x="103" y="59"/>
                  </a:cubicBezTo>
                  <a:cubicBezTo>
                    <a:pt x="103" y="59"/>
                    <a:pt x="102" y="61"/>
                    <a:pt x="101" y="61"/>
                  </a:cubicBezTo>
                  <a:cubicBezTo>
                    <a:pt x="101" y="61"/>
                    <a:pt x="99" y="60"/>
                    <a:pt x="99" y="59"/>
                  </a:cubicBezTo>
                  <a:cubicBezTo>
                    <a:pt x="99" y="59"/>
                    <a:pt x="101" y="57"/>
                    <a:pt x="101" y="57"/>
                  </a:cubicBezTo>
                  <a:cubicBezTo>
                    <a:pt x="101" y="57"/>
                    <a:pt x="99" y="56"/>
                    <a:pt x="99" y="56"/>
                  </a:cubicBezTo>
                  <a:cubicBezTo>
                    <a:pt x="98" y="55"/>
                    <a:pt x="97" y="54"/>
                    <a:pt x="96" y="54"/>
                  </a:cubicBezTo>
                  <a:cubicBezTo>
                    <a:pt x="96" y="53"/>
                    <a:pt x="95" y="53"/>
                    <a:pt x="94" y="52"/>
                  </a:cubicBezTo>
                  <a:cubicBezTo>
                    <a:pt x="93" y="52"/>
                    <a:pt x="93" y="51"/>
                    <a:pt x="92" y="50"/>
                  </a:cubicBezTo>
                  <a:cubicBezTo>
                    <a:pt x="91" y="50"/>
                    <a:pt x="90" y="49"/>
                    <a:pt x="90" y="49"/>
                  </a:cubicBezTo>
                  <a:cubicBezTo>
                    <a:pt x="89" y="49"/>
                    <a:pt x="89" y="50"/>
                    <a:pt x="88" y="51"/>
                  </a:cubicBezTo>
                  <a:cubicBezTo>
                    <a:pt x="88" y="51"/>
                    <a:pt x="87" y="53"/>
                    <a:pt x="86" y="53"/>
                  </a:cubicBezTo>
                  <a:cubicBezTo>
                    <a:pt x="86" y="53"/>
                    <a:pt x="84" y="51"/>
                    <a:pt x="84" y="51"/>
                  </a:cubicBezTo>
                  <a:cubicBezTo>
                    <a:pt x="83" y="52"/>
                    <a:pt x="83" y="53"/>
                    <a:pt x="82" y="54"/>
                  </a:cubicBezTo>
                  <a:cubicBezTo>
                    <a:pt x="82" y="54"/>
                    <a:pt x="81" y="55"/>
                    <a:pt x="81" y="56"/>
                  </a:cubicBezTo>
                  <a:cubicBezTo>
                    <a:pt x="80" y="57"/>
                    <a:pt x="79" y="57"/>
                    <a:pt x="79" y="58"/>
                  </a:cubicBezTo>
                  <a:cubicBezTo>
                    <a:pt x="78" y="59"/>
                    <a:pt x="78" y="60"/>
                    <a:pt x="77" y="60"/>
                  </a:cubicBezTo>
                  <a:cubicBezTo>
                    <a:pt x="77" y="61"/>
                    <a:pt x="76" y="63"/>
                    <a:pt x="76" y="63"/>
                  </a:cubicBezTo>
                  <a:cubicBezTo>
                    <a:pt x="75" y="63"/>
                    <a:pt x="73" y="61"/>
                    <a:pt x="73" y="61"/>
                  </a:cubicBezTo>
                  <a:cubicBezTo>
                    <a:pt x="73" y="61"/>
                    <a:pt x="75" y="59"/>
                    <a:pt x="75" y="59"/>
                  </a:cubicBezTo>
                  <a:cubicBezTo>
                    <a:pt x="75" y="58"/>
                    <a:pt x="73" y="57"/>
                    <a:pt x="73" y="57"/>
                  </a:cubicBezTo>
                  <a:cubicBezTo>
                    <a:pt x="72" y="57"/>
                    <a:pt x="71" y="59"/>
                    <a:pt x="71" y="59"/>
                  </a:cubicBezTo>
                  <a:cubicBezTo>
                    <a:pt x="70" y="59"/>
                    <a:pt x="69" y="58"/>
                    <a:pt x="69" y="58"/>
                  </a:cubicBezTo>
                  <a:cubicBezTo>
                    <a:pt x="68" y="57"/>
                    <a:pt x="67" y="56"/>
                    <a:pt x="67" y="56"/>
                  </a:cubicBezTo>
                  <a:cubicBezTo>
                    <a:pt x="66" y="55"/>
                    <a:pt x="65" y="55"/>
                    <a:pt x="64" y="54"/>
                  </a:cubicBezTo>
                  <a:cubicBezTo>
                    <a:pt x="64" y="55"/>
                    <a:pt x="63" y="56"/>
                    <a:pt x="63" y="56"/>
                  </a:cubicBezTo>
                  <a:close/>
                  <a:moveTo>
                    <a:pt x="163" y="13"/>
                  </a:moveTo>
                  <a:cubicBezTo>
                    <a:pt x="163" y="13"/>
                    <a:pt x="162" y="15"/>
                    <a:pt x="161" y="15"/>
                  </a:cubicBezTo>
                  <a:cubicBezTo>
                    <a:pt x="161" y="16"/>
                    <a:pt x="160" y="17"/>
                    <a:pt x="160" y="17"/>
                  </a:cubicBezTo>
                  <a:cubicBezTo>
                    <a:pt x="159" y="18"/>
                    <a:pt x="162" y="19"/>
                    <a:pt x="162" y="19"/>
                  </a:cubicBezTo>
                  <a:cubicBezTo>
                    <a:pt x="162" y="19"/>
                    <a:pt x="160" y="21"/>
                    <a:pt x="160" y="21"/>
                  </a:cubicBezTo>
                  <a:cubicBezTo>
                    <a:pt x="160" y="21"/>
                    <a:pt x="162" y="23"/>
                    <a:pt x="162" y="23"/>
                  </a:cubicBezTo>
                  <a:cubicBezTo>
                    <a:pt x="163" y="23"/>
                    <a:pt x="164" y="21"/>
                    <a:pt x="164" y="21"/>
                  </a:cubicBezTo>
                  <a:cubicBezTo>
                    <a:pt x="165" y="20"/>
                    <a:pt x="165" y="19"/>
                    <a:pt x="166" y="18"/>
                  </a:cubicBezTo>
                  <a:cubicBezTo>
                    <a:pt x="166" y="18"/>
                    <a:pt x="164" y="17"/>
                    <a:pt x="164" y="17"/>
                  </a:cubicBezTo>
                  <a:cubicBezTo>
                    <a:pt x="163" y="16"/>
                    <a:pt x="165" y="15"/>
                    <a:pt x="165" y="15"/>
                  </a:cubicBezTo>
                  <a:cubicBezTo>
                    <a:pt x="165" y="15"/>
                    <a:pt x="163" y="13"/>
                    <a:pt x="163" y="13"/>
                  </a:cubicBezTo>
                  <a:close/>
                  <a:moveTo>
                    <a:pt x="367" y="24"/>
                  </a:moveTo>
                  <a:cubicBezTo>
                    <a:pt x="367" y="24"/>
                    <a:pt x="368" y="21"/>
                    <a:pt x="368" y="21"/>
                  </a:cubicBezTo>
                  <a:cubicBezTo>
                    <a:pt x="368" y="21"/>
                    <a:pt x="367" y="20"/>
                    <a:pt x="366" y="20"/>
                  </a:cubicBezTo>
                  <a:cubicBezTo>
                    <a:pt x="366" y="19"/>
                    <a:pt x="364" y="18"/>
                    <a:pt x="364" y="18"/>
                  </a:cubicBezTo>
                  <a:cubicBezTo>
                    <a:pt x="364" y="18"/>
                    <a:pt x="363" y="20"/>
                    <a:pt x="362" y="20"/>
                  </a:cubicBezTo>
                  <a:cubicBezTo>
                    <a:pt x="362" y="21"/>
                    <a:pt x="361" y="22"/>
                    <a:pt x="361" y="22"/>
                  </a:cubicBezTo>
                  <a:cubicBezTo>
                    <a:pt x="360" y="23"/>
                    <a:pt x="359" y="24"/>
                    <a:pt x="359" y="25"/>
                  </a:cubicBezTo>
                  <a:cubicBezTo>
                    <a:pt x="359" y="25"/>
                    <a:pt x="357" y="26"/>
                    <a:pt x="357" y="27"/>
                  </a:cubicBezTo>
                  <a:cubicBezTo>
                    <a:pt x="357" y="27"/>
                    <a:pt x="359" y="29"/>
                    <a:pt x="359" y="29"/>
                  </a:cubicBezTo>
                  <a:cubicBezTo>
                    <a:pt x="360" y="28"/>
                    <a:pt x="361" y="27"/>
                    <a:pt x="361" y="26"/>
                  </a:cubicBezTo>
                  <a:cubicBezTo>
                    <a:pt x="362" y="25"/>
                    <a:pt x="363" y="23"/>
                    <a:pt x="365" y="22"/>
                  </a:cubicBezTo>
                  <a:cubicBezTo>
                    <a:pt x="365" y="22"/>
                    <a:pt x="366" y="24"/>
                    <a:pt x="367" y="24"/>
                  </a:cubicBezTo>
                  <a:close/>
                  <a:moveTo>
                    <a:pt x="592" y="15"/>
                  </a:moveTo>
                  <a:cubicBezTo>
                    <a:pt x="592" y="16"/>
                    <a:pt x="591" y="17"/>
                    <a:pt x="590" y="18"/>
                  </a:cubicBezTo>
                  <a:cubicBezTo>
                    <a:pt x="590" y="18"/>
                    <a:pt x="593" y="19"/>
                    <a:pt x="593" y="19"/>
                  </a:cubicBezTo>
                  <a:cubicBezTo>
                    <a:pt x="593" y="20"/>
                    <a:pt x="591" y="21"/>
                    <a:pt x="591" y="21"/>
                  </a:cubicBezTo>
                  <a:cubicBezTo>
                    <a:pt x="591" y="22"/>
                    <a:pt x="590" y="23"/>
                    <a:pt x="589" y="24"/>
                  </a:cubicBezTo>
                  <a:cubicBezTo>
                    <a:pt x="589" y="24"/>
                    <a:pt x="588" y="25"/>
                    <a:pt x="587" y="26"/>
                  </a:cubicBezTo>
                  <a:cubicBezTo>
                    <a:pt x="588" y="26"/>
                    <a:pt x="589" y="28"/>
                    <a:pt x="590" y="28"/>
                  </a:cubicBezTo>
                  <a:cubicBezTo>
                    <a:pt x="590" y="27"/>
                    <a:pt x="591" y="26"/>
                    <a:pt x="591" y="25"/>
                  </a:cubicBezTo>
                  <a:cubicBezTo>
                    <a:pt x="592" y="25"/>
                    <a:pt x="593" y="24"/>
                    <a:pt x="593" y="23"/>
                  </a:cubicBezTo>
                  <a:cubicBezTo>
                    <a:pt x="594" y="22"/>
                    <a:pt x="594" y="22"/>
                    <a:pt x="595" y="21"/>
                  </a:cubicBezTo>
                  <a:cubicBezTo>
                    <a:pt x="596" y="19"/>
                    <a:pt x="597" y="18"/>
                    <a:pt x="598" y="16"/>
                  </a:cubicBezTo>
                  <a:cubicBezTo>
                    <a:pt x="597" y="15"/>
                    <a:pt x="595" y="14"/>
                    <a:pt x="594" y="13"/>
                  </a:cubicBezTo>
                  <a:cubicBezTo>
                    <a:pt x="593" y="14"/>
                    <a:pt x="593" y="15"/>
                    <a:pt x="592" y="15"/>
                  </a:cubicBezTo>
                  <a:close/>
                  <a:moveTo>
                    <a:pt x="554" y="57"/>
                  </a:moveTo>
                  <a:cubicBezTo>
                    <a:pt x="554" y="56"/>
                    <a:pt x="555" y="55"/>
                    <a:pt x="555" y="54"/>
                  </a:cubicBezTo>
                  <a:cubicBezTo>
                    <a:pt x="555" y="54"/>
                    <a:pt x="553" y="53"/>
                    <a:pt x="553" y="53"/>
                  </a:cubicBezTo>
                  <a:cubicBezTo>
                    <a:pt x="553" y="52"/>
                    <a:pt x="555" y="51"/>
                    <a:pt x="555" y="50"/>
                  </a:cubicBezTo>
                  <a:cubicBezTo>
                    <a:pt x="555" y="50"/>
                    <a:pt x="553" y="49"/>
                    <a:pt x="552" y="49"/>
                  </a:cubicBezTo>
                  <a:cubicBezTo>
                    <a:pt x="552" y="48"/>
                    <a:pt x="554" y="47"/>
                    <a:pt x="554" y="46"/>
                  </a:cubicBezTo>
                  <a:cubicBezTo>
                    <a:pt x="554" y="46"/>
                    <a:pt x="556" y="45"/>
                    <a:pt x="556" y="44"/>
                  </a:cubicBezTo>
                  <a:cubicBezTo>
                    <a:pt x="556" y="44"/>
                    <a:pt x="554" y="43"/>
                    <a:pt x="554" y="43"/>
                  </a:cubicBezTo>
                  <a:cubicBezTo>
                    <a:pt x="553" y="43"/>
                    <a:pt x="553" y="44"/>
                    <a:pt x="552" y="45"/>
                  </a:cubicBezTo>
                  <a:cubicBezTo>
                    <a:pt x="551" y="45"/>
                    <a:pt x="551" y="46"/>
                    <a:pt x="550" y="47"/>
                  </a:cubicBezTo>
                  <a:cubicBezTo>
                    <a:pt x="550" y="48"/>
                    <a:pt x="549" y="49"/>
                    <a:pt x="549" y="49"/>
                  </a:cubicBezTo>
                  <a:cubicBezTo>
                    <a:pt x="548" y="50"/>
                    <a:pt x="551" y="50"/>
                    <a:pt x="551" y="51"/>
                  </a:cubicBezTo>
                  <a:cubicBezTo>
                    <a:pt x="551" y="52"/>
                    <a:pt x="549" y="52"/>
                    <a:pt x="549" y="53"/>
                  </a:cubicBezTo>
                  <a:cubicBezTo>
                    <a:pt x="549" y="54"/>
                    <a:pt x="551" y="54"/>
                    <a:pt x="551" y="55"/>
                  </a:cubicBezTo>
                  <a:cubicBezTo>
                    <a:pt x="551" y="55"/>
                    <a:pt x="550" y="57"/>
                    <a:pt x="550" y="57"/>
                  </a:cubicBezTo>
                  <a:cubicBezTo>
                    <a:pt x="550" y="58"/>
                    <a:pt x="552" y="58"/>
                    <a:pt x="552" y="59"/>
                  </a:cubicBezTo>
                  <a:cubicBezTo>
                    <a:pt x="552" y="58"/>
                    <a:pt x="553" y="57"/>
                    <a:pt x="554" y="57"/>
                  </a:cubicBezTo>
                  <a:close/>
                  <a:moveTo>
                    <a:pt x="352" y="51"/>
                  </a:moveTo>
                  <a:cubicBezTo>
                    <a:pt x="351" y="50"/>
                    <a:pt x="350" y="49"/>
                    <a:pt x="348" y="48"/>
                  </a:cubicBezTo>
                  <a:cubicBezTo>
                    <a:pt x="347" y="50"/>
                    <a:pt x="346" y="51"/>
                    <a:pt x="345" y="53"/>
                  </a:cubicBezTo>
                  <a:cubicBezTo>
                    <a:pt x="346" y="54"/>
                    <a:pt x="348" y="55"/>
                    <a:pt x="349" y="56"/>
                  </a:cubicBezTo>
                  <a:cubicBezTo>
                    <a:pt x="350" y="54"/>
                    <a:pt x="351" y="53"/>
                    <a:pt x="352" y="51"/>
                  </a:cubicBezTo>
                  <a:close/>
                  <a:moveTo>
                    <a:pt x="11" y="45"/>
                  </a:moveTo>
                  <a:cubicBezTo>
                    <a:pt x="11" y="45"/>
                    <a:pt x="13" y="47"/>
                    <a:pt x="13" y="47"/>
                  </a:cubicBezTo>
                  <a:cubicBezTo>
                    <a:pt x="14" y="47"/>
                    <a:pt x="15" y="45"/>
                    <a:pt x="15" y="45"/>
                  </a:cubicBezTo>
                  <a:cubicBezTo>
                    <a:pt x="15" y="44"/>
                    <a:pt x="13" y="43"/>
                    <a:pt x="13" y="43"/>
                  </a:cubicBezTo>
                  <a:cubicBezTo>
                    <a:pt x="12" y="43"/>
                    <a:pt x="11" y="41"/>
                    <a:pt x="11" y="41"/>
                  </a:cubicBezTo>
                  <a:cubicBezTo>
                    <a:pt x="10" y="41"/>
                    <a:pt x="9" y="43"/>
                    <a:pt x="9" y="44"/>
                  </a:cubicBezTo>
                  <a:cubicBezTo>
                    <a:pt x="9" y="44"/>
                    <a:pt x="7" y="45"/>
                    <a:pt x="7" y="46"/>
                  </a:cubicBezTo>
                  <a:cubicBezTo>
                    <a:pt x="7" y="46"/>
                    <a:pt x="9" y="47"/>
                    <a:pt x="9" y="47"/>
                  </a:cubicBezTo>
                  <a:cubicBezTo>
                    <a:pt x="10" y="47"/>
                    <a:pt x="10" y="45"/>
                    <a:pt x="11" y="45"/>
                  </a:cubicBezTo>
                  <a:close/>
                  <a:moveTo>
                    <a:pt x="51" y="44"/>
                  </a:moveTo>
                  <a:cubicBezTo>
                    <a:pt x="51" y="44"/>
                    <a:pt x="52" y="42"/>
                    <a:pt x="53" y="42"/>
                  </a:cubicBezTo>
                  <a:cubicBezTo>
                    <a:pt x="53" y="42"/>
                    <a:pt x="55" y="44"/>
                    <a:pt x="55" y="43"/>
                  </a:cubicBezTo>
                  <a:cubicBezTo>
                    <a:pt x="55" y="43"/>
                    <a:pt x="56" y="42"/>
                    <a:pt x="57" y="41"/>
                  </a:cubicBezTo>
                  <a:cubicBezTo>
                    <a:pt x="57" y="40"/>
                    <a:pt x="58" y="40"/>
                    <a:pt x="58" y="39"/>
                  </a:cubicBezTo>
                  <a:cubicBezTo>
                    <a:pt x="57" y="39"/>
                    <a:pt x="57" y="37"/>
                    <a:pt x="56" y="37"/>
                  </a:cubicBezTo>
                  <a:cubicBezTo>
                    <a:pt x="56" y="37"/>
                    <a:pt x="55" y="39"/>
                    <a:pt x="54" y="39"/>
                  </a:cubicBezTo>
                  <a:cubicBezTo>
                    <a:pt x="54" y="39"/>
                    <a:pt x="52" y="38"/>
                    <a:pt x="52" y="38"/>
                  </a:cubicBezTo>
                  <a:cubicBezTo>
                    <a:pt x="52" y="38"/>
                    <a:pt x="51" y="39"/>
                    <a:pt x="50" y="40"/>
                  </a:cubicBezTo>
                  <a:cubicBezTo>
                    <a:pt x="50" y="41"/>
                    <a:pt x="49" y="41"/>
                    <a:pt x="49" y="42"/>
                  </a:cubicBezTo>
                  <a:cubicBezTo>
                    <a:pt x="50" y="42"/>
                    <a:pt x="50" y="44"/>
                    <a:pt x="51" y="44"/>
                  </a:cubicBezTo>
                  <a:close/>
                  <a:moveTo>
                    <a:pt x="63" y="28"/>
                  </a:moveTo>
                  <a:cubicBezTo>
                    <a:pt x="63" y="28"/>
                    <a:pt x="61" y="27"/>
                    <a:pt x="61" y="27"/>
                  </a:cubicBezTo>
                  <a:cubicBezTo>
                    <a:pt x="60" y="26"/>
                    <a:pt x="59" y="25"/>
                    <a:pt x="58" y="25"/>
                  </a:cubicBezTo>
                  <a:cubicBezTo>
                    <a:pt x="58" y="25"/>
                    <a:pt x="57" y="27"/>
                    <a:pt x="57" y="27"/>
                  </a:cubicBezTo>
                  <a:cubicBezTo>
                    <a:pt x="56" y="27"/>
                    <a:pt x="55" y="29"/>
                    <a:pt x="55" y="29"/>
                  </a:cubicBezTo>
                  <a:cubicBezTo>
                    <a:pt x="55" y="30"/>
                    <a:pt x="57" y="31"/>
                    <a:pt x="57" y="31"/>
                  </a:cubicBezTo>
                  <a:cubicBezTo>
                    <a:pt x="58" y="31"/>
                    <a:pt x="59" y="33"/>
                    <a:pt x="59" y="33"/>
                  </a:cubicBezTo>
                  <a:cubicBezTo>
                    <a:pt x="60" y="33"/>
                    <a:pt x="61" y="31"/>
                    <a:pt x="61" y="30"/>
                  </a:cubicBezTo>
                  <a:cubicBezTo>
                    <a:pt x="61" y="30"/>
                    <a:pt x="63" y="29"/>
                    <a:pt x="63" y="28"/>
                  </a:cubicBezTo>
                  <a:close/>
                  <a:moveTo>
                    <a:pt x="108" y="48"/>
                  </a:moveTo>
                  <a:cubicBezTo>
                    <a:pt x="108" y="48"/>
                    <a:pt x="106" y="47"/>
                    <a:pt x="105" y="47"/>
                  </a:cubicBezTo>
                  <a:cubicBezTo>
                    <a:pt x="105" y="46"/>
                    <a:pt x="103" y="45"/>
                    <a:pt x="103" y="45"/>
                  </a:cubicBezTo>
                  <a:cubicBezTo>
                    <a:pt x="103" y="45"/>
                    <a:pt x="102" y="47"/>
                    <a:pt x="101" y="47"/>
                  </a:cubicBezTo>
                  <a:cubicBezTo>
                    <a:pt x="101" y="47"/>
                    <a:pt x="100" y="49"/>
                    <a:pt x="100" y="49"/>
                  </a:cubicBezTo>
                  <a:cubicBezTo>
                    <a:pt x="100" y="50"/>
                    <a:pt x="102" y="51"/>
                    <a:pt x="102" y="51"/>
                  </a:cubicBezTo>
                  <a:cubicBezTo>
                    <a:pt x="102" y="51"/>
                    <a:pt x="104" y="53"/>
                    <a:pt x="104" y="53"/>
                  </a:cubicBezTo>
                  <a:cubicBezTo>
                    <a:pt x="105" y="53"/>
                    <a:pt x="106" y="51"/>
                    <a:pt x="106" y="51"/>
                  </a:cubicBezTo>
                  <a:cubicBezTo>
                    <a:pt x="106" y="50"/>
                    <a:pt x="108" y="49"/>
                    <a:pt x="108" y="48"/>
                  </a:cubicBezTo>
                  <a:close/>
                  <a:moveTo>
                    <a:pt x="116" y="51"/>
                  </a:moveTo>
                  <a:cubicBezTo>
                    <a:pt x="116" y="51"/>
                    <a:pt x="117" y="49"/>
                    <a:pt x="118" y="49"/>
                  </a:cubicBezTo>
                  <a:cubicBezTo>
                    <a:pt x="118" y="48"/>
                    <a:pt x="119" y="47"/>
                    <a:pt x="119" y="47"/>
                  </a:cubicBezTo>
                  <a:cubicBezTo>
                    <a:pt x="120" y="46"/>
                    <a:pt x="121" y="45"/>
                    <a:pt x="121" y="44"/>
                  </a:cubicBezTo>
                  <a:cubicBezTo>
                    <a:pt x="121" y="44"/>
                    <a:pt x="119" y="43"/>
                    <a:pt x="119" y="43"/>
                  </a:cubicBezTo>
                  <a:cubicBezTo>
                    <a:pt x="119" y="43"/>
                    <a:pt x="117" y="41"/>
                    <a:pt x="117" y="41"/>
                  </a:cubicBezTo>
                  <a:cubicBezTo>
                    <a:pt x="116" y="41"/>
                    <a:pt x="115" y="43"/>
                    <a:pt x="115" y="43"/>
                  </a:cubicBezTo>
                  <a:cubicBezTo>
                    <a:pt x="114" y="44"/>
                    <a:pt x="114" y="45"/>
                    <a:pt x="113" y="46"/>
                  </a:cubicBezTo>
                  <a:cubicBezTo>
                    <a:pt x="113" y="46"/>
                    <a:pt x="115" y="47"/>
                    <a:pt x="116" y="47"/>
                  </a:cubicBezTo>
                  <a:cubicBezTo>
                    <a:pt x="116" y="48"/>
                    <a:pt x="114" y="49"/>
                    <a:pt x="114" y="49"/>
                  </a:cubicBezTo>
                  <a:cubicBezTo>
                    <a:pt x="114" y="49"/>
                    <a:pt x="116" y="51"/>
                    <a:pt x="116" y="51"/>
                  </a:cubicBezTo>
                  <a:close/>
                  <a:moveTo>
                    <a:pt x="177" y="27"/>
                  </a:moveTo>
                  <a:cubicBezTo>
                    <a:pt x="178" y="27"/>
                    <a:pt x="178" y="29"/>
                    <a:pt x="179" y="29"/>
                  </a:cubicBezTo>
                  <a:cubicBezTo>
                    <a:pt x="180" y="29"/>
                    <a:pt x="180" y="27"/>
                    <a:pt x="181" y="26"/>
                  </a:cubicBezTo>
                  <a:cubicBezTo>
                    <a:pt x="181" y="26"/>
                    <a:pt x="182" y="24"/>
                    <a:pt x="183" y="24"/>
                  </a:cubicBezTo>
                  <a:cubicBezTo>
                    <a:pt x="183" y="24"/>
                    <a:pt x="185" y="26"/>
                    <a:pt x="185" y="26"/>
                  </a:cubicBezTo>
                  <a:cubicBezTo>
                    <a:pt x="185" y="25"/>
                    <a:pt x="186" y="24"/>
                    <a:pt x="186" y="24"/>
                  </a:cubicBezTo>
                  <a:cubicBezTo>
                    <a:pt x="188" y="22"/>
                    <a:pt x="189" y="21"/>
                    <a:pt x="190" y="19"/>
                  </a:cubicBezTo>
                  <a:cubicBezTo>
                    <a:pt x="191" y="19"/>
                    <a:pt x="191" y="21"/>
                    <a:pt x="192" y="21"/>
                  </a:cubicBezTo>
                  <a:cubicBezTo>
                    <a:pt x="192" y="21"/>
                    <a:pt x="194" y="19"/>
                    <a:pt x="194" y="19"/>
                  </a:cubicBezTo>
                  <a:cubicBezTo>
                    <a:pt x="194" y="19"/>
                    <a:pt x="192" y="17"/>
                    <a:pt x="192" y="17"/>
                  </a:cubicBezTo>
                  <a:cubicBezTo>
                    <a:pt x="191" y="17"/>
                    <a:pt x="190" y="19"/>
                    <a:pt x="190" y="19"/>
                  </a:cubicBezTo>
                  <a:cubicBezTo>
                    <a:pt x="189" y="19"/>
                    <a:pt x="188" y="17"/>
                    <a:pt x="188" y="18"/>
                  </a:cubicBezTo>
                  <a:cubicBezTo>
                    <a:pt x="187" y="18"/>
                    <a:pt x="186" y="20"/>
                    <a:pt x="186" y="20"/>
                  </a:cubicBezTo>
                  <a:cubicBezTo>
                    <a:pt x="185" y="20"/>
                    <a:pt x="184" y="18"/>
                    <a:pt x="184" y="18"/>
                  </a:cubicBezTo>
                  <a:cubicBezTo>
                    <a:pt x="183" y="18"/>
                    <a:pt x="182" y="16"/>
                    <a:pt x="181" y="16"/>
                  </a:cubicBezTo>
                  <a:cubicBezTo>
                    <a:pt x="181" y="17"/>
                    <a:pt x="180" y="18"/>
                    <a:pt x="180" y="19"/>
                  </a:cubicBezTo>
                  <a:cubicBezTo>
                    <a:pt x="179" y="19"/>
                    <a:pt x="179" y="20"/>
                    <a:pt x="178" y="21"/>
                  </a:cubicBezTo>
                  <a:cubicBezTo>
                    <a:pt x="178" y="22"/>
                    <a:pt x="177" y="22"/>
                    <a:pt x="176" y="23"/>
                  </a:cubicBezTo>
                  <a:cubicBezTo>
                    <a:pt x="176" y="24"/>
                    <a:pt x="175" y="25"/>
                    <a:pt x="175" y="25"/>
                  </a:cubicBezTo>
                  <a:cubicBezTo>
                    <a:pt x="174" y="26"/>
                    <a:pt x="173" y="27"/>
                    <a:pt x="173" y="27"/>
                  </a:cubicBezTo>
                  <a:cubicBezTo>
                    <a:pt x="173" y="28"/>
                    <a:pt x="175" y="29"/>
                    <a:pt x="175" y="29"/>
                  </a:cubicBezTo>
                  <a:cubicBezTo>
                    <a:pt x="176" y="28"/>
                    <a:pt x="176" y="28"/>
                    <a:pt x="177" y="27"/>
                  </a:cubicBezTo>
                  <a:close/>
                  <a:moveTo>
                    <a:pt x="206" y="49"/>
                  </a:moveTo>
                  <a:cubicBezTo>
                    <a:pt x="206" y="49"/>
                    <a:pt x="207" y="47"/>
                    <a:pt x="208" y="47"/>
                  </a:cubicBezTo>
                  <a:cubicBezTo>
                    <a:pt x="208" y="47"/>
                    <a:pt x="205" y="45"/>
                    <a:pt x="205" y="45"/>
                  </a:cubicBezTo>
                  <a:cubicBezTo>
                    <a:pt x="205" y="45"/>
                    <a:pt x="207" y="44"/>
                    <a:pt x="207" y="43"/>
                  </a:cubicBezTo>
                  <a:cubicBezTo>
                    <a:pt x="207" y="42"/>
                    <a:pt x="208" y="41"/>
                    <a:pt x="209" y="41"/>
                  </a:cubicBezTo>
                  <a:cubicBezTo>
                    <a:pt x="209" y="40"/>
                    <a:pt x="210" y="39"/>
                    <a:pt x="211" y="38"/>
                  </a:cubicBezTo>
                  <a:cubicBezTo>
                    <a:pt x="211" y="38"/>
                    <a:pt x="208" y="37"/>
                    <a:pt x="208" y="37"/>
                  </a:cubicBezTo>
                  <a:cubicBezTo>
                    <a:pt x="208" y="36"/>
                    <a:pt x="210" y="35"/>
                    <a:pt x="210" y="35"/>
                  </a:cubicBezTo>
                  <a:cubicBezTo>
                    <a:pt x="210" y="35"/>
                    <a:pt x="208" y="33"/>
                    <a:pt x="208" y="33"/>
                  </a:cubicBezTo>
                  <a:cubicBezTo>
                    <a:pt x="207" y="33"/>
                    <a:pt x="207" y="34"/>
                    <a:pt x="206" y="35"/>
                  </a:cubicBezTo>
                  <a:cubicBezTo>
                    <a:pt x="206" y="35"/>
                    <a:pt x="204" y="37"/>
                    <a:pt x="204" y="37"/>
                  </a:cubicBezTo>
                  <a:cubicBezTo>
                    <a:pt x="204" y="38"/>
                    <a:pt x="207" y="39"/>
                    <a:pt x="207" y="39"/>
                  </a:cubicBezTo>
                  <a:cubicBezTo>
                    <a:pt x="206" y="40"/>
                    <a:pt x="205" y="41"/>
                    <a:pt x="205" y="41"/>
                  </a:cubicBezTo>
                  <a:cubicBezTo>
                    <a:pt x="204" y="42"/>
                    <a:pt x="203" y="43"/>
                    <a:pt x="203" y="43"/>
                  </a:cubicBezTo>
                  <a:cubicBezTo>
                    <a:pt x="203" y="44"/>
                    <a:pt x="201" y="45"/>
                    <a:pt x="201" y="46"/>
                  </a:cubicBezTo>
                  <a:cubicBezTo>
                    <a:pt x="202" y="46"/>
                    <a:pt x="203" y="47"/>
                    <a:pt x="204" y="47"/>
                  </a:cubicBezTo>
                  <a:cubicBezTo>
                    <a:pt x="204" y="47"/>
                    <a:pt x="205" y="49"/>
                    <a:pt x="206" y="49"/>
                  </a:cubicBezTo>
                  <a:close/>
                  <a:moveTo>
                    <a:pt x="240" y="51"/>
                  </a:moveTo>
                  <a:cubicBezTo>
                    <a:pt x="240" y="50"/>
                    <a:pt x="242" y="52"/>
                    <a:pt x="242" y="52"/>
                  </a:cubicBezTo>
                  <a:cubicBezTo>
                    <a:pt x="243" y="52"/>
                    <a:pt x="244" y="50"/>
                    <a:pt x="244" y="50"/>
                  </a:cubicBezTo>
                  <a:cubicBezTo>
                    <a:pt x="244" y="50"/>
                    <a:pt x="242" y="48"/>
                    <a:pt x="242" y="48"/>
                  </a:cubicBezTo>
                  <a:cubicBezTo>
                    <a:pt x="241" y="48"/>
                    <a:pt x="240" y="47"/>
                    <a:pt x="240" y="47"/>
                  </a:cubicBezTo>
                  <a:cubicBezTo>
                    <a:pt x="239" y="47"/>
                    <a:pt x="238" y="49"/>
                    <a:pt x="238" y="49"/>
                  </a:cubicBezTo>
                  <a:cubicBezTo>
                    <a:pt x="238" y="49"/>
                    <a:pt x="236" y="51"/>
                    <a:pt x="236" y="51"/>
                  </a:cubicBezTo>
                  <a:cubicBezTo>
                    <a:pt x="236" y="52"/>
                    <a:pt x="238" y="52"/>
                    <a:pt x="238" y="53"/>
                  </a:cubicBezTo>
                  <a:cubicBezTo>
                    <a:pt x="239" y="53"/>
                    <a:pt x="240" y="51"/>
                    <a:pt x="240" y="51"/>
                  </a:cubicBezTo>
                  <a:close/>
                  <a:moveTo>
                    <a:pt x="233" y="45"/>
                  </a:moveTo>
                  <a:cubicBezTo>
                    <a:pt x="234" y="46"/>
                    <a:pt x="235" y="43"/>
                    <a:pt x="235" y="43"/>
                  </a:cubicBezTo>
                  <a:cubicBezTo>
                    <a:pt x="236" y="43"/>
                    <a:pt x="237" y="45"/>
                    <a:pt x="237" y="45"/>
                  </a:cubicBezTo>
                  <a:cubicBezTo>
                    <a:pt x="238" y="45"/>
                    <a:pt x="239" y="43"/>
                    <a:pt x="239" y="43"/>
                  </a:cubicBezTo>
                  <a:cubicBezTo>
                    <a:pt x="240" y="42"/>
                    <a:pt x="240" y="41"/>
                    <a:pt x="241" y="40"/>
                  </a:cubicBezTo>
                  <a:cubicBezTo>
                    <a:pt x="240" y="40"/>
                    <a:pt x="239" y="39"/>
                    <a:pt x="239" y="39"/>
                  </a:cubicBezTo>
                  <a:cubicBezTo>
                    <a:pt x="238" y="39"/>
                    <a:pt x="237" y="41"/>
                    <a:pt x="237" y="41"/>
                  </a:cubicBezTo>
                  <a:cubicBezTo>
                    <a:pt x="236" y="41"/>
                    <a:pt x="235" y="39"/>
                    <a:pt x="235" y="39"/>
                  </a:cubicBezTo>
                  <a:cubicBezTo>
                    <a:pt x="234" y="40"/>
                    <a:pt x="233" y="41"/>
                    <a:pt x="233" y="41"/>
                  </a:cubicBezTo>
                  <a:cubicBezTo>
                    <a:pt x="232" y="42"/>
                    <a:pt x="232" y="43"/>
                    <a:pt x="231" y="44"/>
                  </a:cubicBezTo>
                  <a:cubicBezTo>
                    <a:pt x="232" y="44"/>
                    <a:pt x="233" y="45"/>
                    <a:pt x="233" y="45"/>
                  </a:cubicBezTo>
                  <a:close/>
                  <a:moveTo>
                    <a:pt x="241" y="30"/>
                  </a:moveTo>
                  <a:cubicBezTo>
                    <a:pt x="242" y="30"/>
                    <a:pt x="243" y="32"/>
                    <a:pt x="244" y="32"/>
                  </a:cubicBezTo>
                  <a:cubicBezTo>
                    <a:pt x="244" y="32"/>
                    <a:pt x="245" y="30"/>
                    <a:pt x="245" y="30"/>
                  </a:cubicBezTo>
                  <a:cubicBezTo>
                    <a:pt x="246" y="30"/>
                    <a:pt x="247" y="32"/>
                    <a:pt x="248" y="32"/>
                  </a:cubicBezTo>
                  <a:cubicBezTo>
                    <a:pt x="248" y="31"/>
                    <a:pt x="249" y="29"/>
                    <a:pt x="249" y="29"/>
                  </a:cubicBezTo>
                  <a:cubicBezTo>
                    <a:pt x="248" y="28"/>
                    <a:pt x="246" y="27"/>
                    <a:pt x="245" y="26"/>
                  </a:cubicBezTo>
                  <a:cubicBezTo>
                    <a:pt x="244" y="25"/>
                    <a:pt x="243" y="25"/>
                    <a:pt x="243" y="24"/>
                  </a:cubicBezTo>
                  <a:cubicBezTo>
                    <a:pt x="242" y="25"/>
                    <a:pt x="242" y="26"/>
                    <a:pt x="241" y="26"/>
                  </a:cubicBezTo>
                  <a:cubicBezTo>
                    <a:pt x="240" y="27"/>
                    <a:pt x="240" y="28"/>
                    <a:pt x="239" y="29"/>
                  </a:cubicBezTo>
                  <a:cubicBezTo>
                    <a:pt x="239" y="29"/>
                    <a:pt x="237" y="30"/>
                    <a:pt x="238" y="31"/>
                  </a:cubicBezTo>
                  <a:cubicBezTo>
                    <a:pt x="238" y="32"/>
                    <a:pt x="240" y="32"/>
                    <a:pt x="240" y="33"/>
                  </a:cubicBezTo>
                  <a:cubicBezTo>
                    <a:pt x="240" y="32"/>
                    <a:pt x="241" y="30"/>
                    <a:pt x="241" y="30"/>
                  </a:cubicBezTo>
                  <a:close/>
                  <a:moveTo>
                    <a:pt x="283" y="41"/>
                  </a:moveTo>
                  <a:cubicBezTo>
                    <a:pt x="284" y="40"/>
                    <a:pt x="284" y="39"/>
                    <a:pt x="285" y="39"/>
                  </a:cubicBezTo>
                  <a:cubicBezTo>
                    <a:pt x="285" y="38"/>
                    <a:pt x="286" y="37"/>
                    <a:pt x="286" y="36"/>
                  </a:cubicBezTo>
                  <a:cubicBezTo>
                    <a:pt x="286" y="36"/>
                    <a:pt x="284" y="35"/>
                    <a:pt x="284" y="35"/>
                  </a:cubicBezTo>
                  <a:cubicBezTo>
                    <a:pt x="284" y="34"/>
                    <a:pt x="286" y="33"/>
                    <a:pt x="286" y="32"/>
                  </a:cubicBezTo>
                  <a:cubicBezTo>
                    <a:pt x="286" y="32"/>
                    <a:pt x="287" y="31"/>
                    <a:pt x="288" y="30"/>
                  </a:cubicBezTo>
                  <a:cubicBezTo>
                    <a:pt x="288" y="30"/>
                    <a:pt x="285" y="29"/>
                    <a:pt x="285" y="28"/>
                  </a:cubicBezTo>
                  <a:cubicBezTo>
                    <a:pt x="285" y="28"/>
                    <a:pt x="287" y="27"/>
                    <a:pt x="287" y="26"/>
                  </a:cubicBezTo>
                  <a:cubicBezTo>
                    <a:pt x="287" y="26"/>
                    <a:pt x="289" y="25"/>
                    <a:pt x="289" y="24"/>
                  </a:cubicBezTo>
                  <a:cubicBezTo>
                    <a:pt x="289" y="23"/>
                    <a:pt x="287" y="23"/>
                    <a:pt x="286" y="22"/>
                  </a:cubicBezTo>
                  <a:cubicBezTo>
                    <a:pt x="286" y="23"/>
                    <a:pt x="285" y="24"/>
                    <a:pt x="285" y="25"/>
                  </a:cubicBezTo>
                  <a:cubicBezTo>
                    <a:pt x="285" y="25"/>
                    <a:pt x="283" y="26"/>
                    <a:pt x="283" y="27"/>
                  </a:cubicBezTo>
                  <a:cubicBezTo>
                    <a:pt x="283" y="27"/>
                    <a:pt x="285" y="28"/>
                    <a:pt x="285" y="28"/>
                  </a:cubicBezTo>
                  <a:cubicBezTo>
                    <a:pt x="285" y="29"/>
                    <a:pt x="284" y="30"/>
                    <a:pt x="284" y="31"/>
                  </a:cubicBezTo>
                  <a:cubicBezTo>
                    <a:pt x="283" y="31"/>
                    <a:pt x="282" y="32"/>
                    <a:pt x="282" y="33"/>
                  </a:cubicBezTo>
                  <a:cubicBezTo>
                    <a:pt x="282" y="33"/>
                    <a:pt x="284" y="34"/>
                    <a:pt x="284" y="35"/>
                  </a:cubicBezTo>
                  <a:cubicBezTo>
                    <a:pt x="284" y="35"/>
                    <a:pt x="283" y="37"/>
                    <a:pt x="282" y="37"/>
                  </a:cubicBezTo>
                  <a:cubicBezTo>
                    <a:pt x="282" y="37"/>
                    <a:pt x="281" y="38"/>
                    <a:pt x="281" y="39"/>
                  </a:cubicBezTo>
                  <a:cubicBezTo>
                    <a:pt x="281" y="40"/>
                    <a:pt x="279" y="41"/>
                    <a:pt x="279" y="41"/>
                  </a:cubicBezTo>
                  <a:cubicBezTo>
                    <a:pt x="279" y="42"/>
                    <a:pt x="281" y="42"/>
                    <a:pt x="281" y="43"/>
                  </a:cubicBezTo>
                  <a:cubicBezTo>
                    <a:pt x="282" y="42"/>
                    <a:pt x="282" y="42"/>
                    <a:pt x="283" y="41"/>
                  </a:cubicBezTo>
                  <a:close/>
                  <a:moveTo>
                    <a:pt x="270" y="34"/>
                  </a:moveTo>
                  <a:cubicBezTo>
                    <a:pt x="270" y="35"/>
                    <a:pt x="271" y="32"/>
                    <a:pt x="272" y="32"/>
                  </a:cubicBezTo>
                  <a:cubicBezTo>
                    <a:pt x="272" y="32"/>
                    <a:pt x="274" y="34"/>
                    <a:pt x="274" y="34"/>
                  </a:cubicBezTo>
                  <a:cubicBezTo>
                    <a:pt x="275" y="34"/>
                    <a:pt x="275" y="32"/>
                    <a:pt x="276" y="32"/>
                  </a:cubicBezTo>
                  <a:cubicBezTo>
                    <a:pt x="276" y="31"/>
                    <a:pt x="277" y="30"/>
                    <a:pt x="277" y="30"/>
                  </a:cubicBezTo>
                  <a:cubicBezTo>
                    <a:pt x="277" y="29"/>
                    <a:pt x="276" y="28"/>
                    <a:pt x="275" y="28"/>
                  </a:cubicBezTo>
                  <a:cubicBezTo>
                    <a:pt x="275" y="28"/>
                    <a:pt x="273" y="26"/>
                    <a:pt x="273" y="26"/>
                  </a:cubicBezTo>
                  <a:cubicBezTo>
                    <a:pt x="273" y="26"/>
                    <a:pt x="271" y="28"/>
                    <a:pt x="271" y="28"/>
                  </a:cubicBezTo>
                  <a:cubicBezTo>
                    <a:pt x="271" y="29"/>
                    <a:pt x="270" y="30"/>
                    <a:pt x="270" y="31"/>
                  </a:cubicBezTo>
                  <a:cubicBezTo>
                    <a:pt x="269" y="31"/>
                    <a:pt x="268" y="32"/>
                    <a:pt x="268" y="33"/>
                  </a:cubicBezTo>
                  <a:cubicBezTo>
                    <a:pt x="269" y="33"/>
                    <a:pt x="269" y="34"/>
                    <a:pt x="270" y="34"/>
                  </a:cubicBezTo>
                  <a:close/>
                  <a:moveTo>
                    <a:pt x="295" y="25"/>
                  </a:moveTo>
                  <a:cubicBezTo>
                    <a:pt x="295" y="25"/>
                    <a:pt x="293" y="27"/>
                    <a:pt x="293" y="27"/>
                  </a:cubicBezTo>
                  <a:cubicBezTo>
                    <a:pt x="293" y="28"/>
                    <a:pt x="295" y="29"/>
                    <a:pt x="295" y="29"/>
                  </a:cubicBezTo>
                  <a:cubicBezTo>
                    <a:pt x="296" y="29"/>
                    <a:pt x="297" y="31"/>
                    <a:pt x="298" y="31"/>
                  </a:cubicBezTo>
                  <a:cubicBezTo>
                    <a:pt x="298" y="31"/>
                    <a:pt x="299" y="29"/>
                    <a:pt x="299" y="29"/>
                  </a:cubicBezTo>
                  <a:cubicBezTo>
                    <a:pt x="300" y="28"/>
                    <a:pt x="301" y="27"/>
                    <a:pt x="301" y="26"/>
                  </a:cubicBezTo>
                  <a:cubicBezTo>
                    <a:pt x="301" y="26"/>
                    <a:pt x="303" y="25"/>
                    <a:pt x="303" y="24"/>
                  </a:cubicBezTo>
                  <a:cubicBezTo>
                    <a:pt x="303" y="23"/>
                    <a:pt x="301" y="23"/>
                    <a:pt x="301" y="22"/>
                  </a:cubicBezTo>
                  <a:cubicBezTo>
                    <a:pt x="299" y="24"/>
                    <a:pt x="298" y="25"/>
                    <a:pt x="297" y="27"/>
                  </a:cubicBezTo>
                  <a:cubicBezTo>
                    <a:pt x="296" y="27"/>
                    <a:pt x="296" y="25"/>
                    <a:pt x="295" y="25"/>
                  </a:cubicBezTo>
                  <a:close/>
                  <a:moveTo>
                    <a:pt x="373" y="39"/>
                  </a:moveTo>
                  <a:cubicBezTo>
                    <a:pt x="373" y="38"/>
                    <a:pt x="374" y="37"/>
                    <a:pt x="375" y="37"/>
                  </a:cubicBezTo>
                  <a:cubicBezTo>
                    <a:pt x="375" y="36"/>
                    <a:pt x="376" y="38"/>
                    <a:pt x="377" y="38"/>
                  </a:cubicBezTo>
                  <a:cubicBezTo>
                    <a:pt x="377" y="38"/>
                    <a:pt x="378" y="36"/>
                    <a:pt x="378" y="36"/>
                  </a:cubicBezTo>
                  <a:cubicBezTo>
                    <a:pt x="379" y="36"/>
                    <a:pt x="380" y="37"/>
                    <a:pt x="381" y="38"/>
                  </a:cubicBezTo>
                  <a:cubicBezTo>
                    <a:pt x="381" y="38"/>
                    <a:pt x="383" y="39"/>
                    <a:pt x="383" y="39"/>
                  </a:cubicBezTo>
                  <a:cubicBezTo>
                    <a:pt x="384" y="39"/>
                    <a:pt x="384" y="37"/>
                    <a:pt x="385" y="37"/>
                  </a:cubicBezTo>
                  <a:cubicBezTo>
                    <a:pt x="384" y="37"/>
                    <a:pt x="383" y="36"/>
                    <a:pt x="382" y="35"/>
                  </a:cubicBezTo>
                  <a:cubicBezTo>
                    <a:pt x="382" y="35"/>
                    <a:pt x="381" y="34"/>
                    <a:pt x="380" y="34"/>
                  </a:cubicBezTo>
                  <a:cubicBezTo>
                    <a:pt x="380" y="33"/>
                    <a:pt x="379" y="32"/>
                    <a:pt x="378" y="32"/>
                  </a:cubicBezTo>
                  <a:cubicBezTo>
                    <a:pt x="378" y="32"/>
                    <a:pt x="377" y="34"/>
                    <a:pt x="376" y="34"/>
                  </a:cubicBezTo>
                  <a:cubicBezTo>
                    <a:pt x="376" y="34"/>
                    <a:pt x="374" y="32"/>
                    <a:pt x="374" y="33"/>
                  </a:cubicBezTo>
                  <a:cubicBezTo>
                    <a:pt x="373" y="33"/>
                    <a:pt x="373" y="34"/>
                    <a:pt x="372" y="35"/>
                  </a:cubicBezTo>
                  <a:cubicBezTo>
                    <a:pt x="372" y="35"/>
                    <a:pt x="371" y="36"/>
                    <a:pt x="371" y="37"/>
                  </a:cubicBezTo>
                  <a:cubicBezTo>
                    <a:pt x="370" y="38"/>
                    <a:pt x="369" y="39"/>
                    <a:pt x="369" y="39"/>
                  </a:cubicBezTo>
                  <a:cubicBezTo>
                    <a:pt x="369" y="40"/>
                    <a:pt x="371" y="40"/>
                    <a:pt x="371" y="41"/>
                  </a:cubicBezTo>
                  <a:cubicBezTo>
                    <a:pt x="372" y="40"/>
                    <a:pt x="372" y="39"/>
                    <a:pt x="373" y="39"/>
                  </a:cubicBezTo>
                  <a:close/>
                  <a:moveTo>
                    <a:pt x="410" y="50"/>
                  </a:moveTo>
                  <a:cubicBezTo>
                    <a:pt x="411" y="49"/>
                    <a:pt x="412" y="48"/>
                    <a:pt x="412" y="47"/>
                  </a:cubicBezTo>
                  <a:cubicBezTo>
                    <a:pt x="412" y="47"/>
                    <a:pt x="410" y="46"/>
                    <a:pt x="410" y="46"/>
                  </a:cubicBezTo>
                  <a:cubicBezTo>
                    <a:pt x="410" y="46"/>
                    <a:pt x="408" y="44"/>
                    <a:pt x="408" y="44"/>
                  </a:cubicBezTo>
                  <a:cubicBezTo>
                    <a:pt x="407" y="44"/>
                    <a:pt x="406" y="46"/>
                    <a:pt x="406" y="46"/>
                  </a:cubicBezTo>
                  <a:cubicBezTo>
                    <a:pt x="405" y="47"/>
                    <a:pt x="405" y="48"/>
                    <a:pt x="404" y="49"/>
                  </a:cubicBezTo>
                  <a:cubicBezTo>
                    <a:pt x="404" y="49"/>
                    <a:pt x="402" y="50"/>
                    <a:pt x="402" y="51"/>
                  </a:cubicBezTo>
                  <a:cubicBezTo>
                    <a:pt x="402" y="51"/>
                    <a:pt x="404" y="52"/>
                    <a:pt x="405" y="52"/>
                  </a:cubicBezTo>
                  <a:cubicBezTo>
                    <a:pt x="405" y="53"/>
                    <a:pt x="406" y="54"/>
                    <a:pt x="407" y="54"/>
                  </a:cubicBezTo>
                  <a:cubicBezTo>
                    <a:pt x="408" y="53"/>
                    <a:pt x="409" y="51"/>
                    <a:pt x="410" y="50"/>
                  </a:cubicBezTo>
                  <a:close/>
                  <a:moveTo>
                    <a:pt x="399" y="41"/>
                  </a:moveTo>
                  <a:cubicBezTo>
                    <a:pt x="400" y="40"/>
                    <a:pt x="400" y="40"/>
                    <a:pt x="401" y="39"/>
                  </a:cubicBezTo>
                  <a:cubicBezTo>
                    <a:pt x="402" y="37"/>
                    <a:pt x="403" y="36"/>
                    <a:pt x="404" y="35"/>
                  </a:cubicBezTo>
                  <a:cubicBezTo>
                    <a:pt x="403" y="33"/>
                    <a:pt x="401" y="32"/>
                    <a:pt x="400" y="31"/>
                  </a:cubicBezTo>
                  <a:cubicBezTo>
                    <a:pt x="399" y="32"/>
                    <a:pt x="399" y="33"/>
                    <a:pt x="398" y="33"/>
                  </a:cubicBezTo>
                  <a:cubicBezTo>
                    <a:pt x="397" y="35"/>
                    <a:pt x="396" y="36"/>
                    <a:pt x="395" y="38"/>
                  </a:cubicBezTo>
                  <a:cubicBezTo>
                    <a:pt x="394" y="39"/>
                    <a:pt x="392" y="41"/>
                    <a:pt x="391" y="42"/>
                  </a:cubicBezTo>
                  <a:cubicBezTo>
                    <a:pt x="393" y="43"/>
                    <a:pt x="394" y="45"/>
                    <a:pt x="396" y="46"/>
                  </a:cubicBezTo>
                  <a:cubicBezTo>
                    <a:pt x="397" y="44"/>
                    <a:pt x="398" y="43"/>
                    <a:pt x="399" y="41"/>
                  </a:cubicBezTo>
                  <a:close/>
                  <a:moveTo>
                    <a:pt x="433" y="53"/>
                  </a:moveTo>
                  <a:cubicBezTo>
                    <a:pt x="434" y="53"/>
                    <a:pt x="434" y="54"/>
                    <a:pt x="435" y="54"/>
                  </a:cubicBezTo>
                  <a:cubicBezTo>
                    <a:pt x="436" y="55"/>
                    <a:pt x="437" y="56"/>
                    <a:pt x="437" y="56"/>
                  </a:cubicBezTo>
                  <a:cubicBezTo>
                    <a:pt x="438" y="56"/>
                    <a:pt x="439" y="54"/>
                    <a:pt x="439" y="54"/>
                  </a:cubicBezTo>
                  <a:cubicBezTo>
                    <a:pt x="440" y="53"/>
                    <a:pt x="440" y="52"/>
                    <a:pt x="441" y="52"/>
                  </a:cubicBezTo>
                  <a:cubicBezTo>
                    <a:pt x="441" y="51"/>
                    <a:pt x="442" y="50"/>
                    <a:pt x="442" y="49"/>
                  </a:cubicBezTo>
                  <a:cubicBezTo>
                    <a:pt x="442" y="49"/>
                    <a:pt x="440" y="48"/>
                    <a:pt x="440" y="48"/>
                  </a:cubicBezTo>
                  <a:cubicBezTo>
                    <a:pt x="440" y="48"/>
                    <a:pt x="439" y="50"/>
                    <a:pt x="438" y="50"/>
                  </a:cubicBezTo>
                  <a:cubicBezTo>
                    <a:pt x="438" y="50"/>
                    <a:pt x="437" y="48"/>
                    <a:pt x="436" y="48"/>
                  </a:cubicBezTo>
                  <a:cubicBezTo>
                    <a:pt x="436" y="48"/>
                    <a:pt x="435" y="46"/>
                    <a:pt x="434" y="47"/>
                  </a:cubicBezTo>
                  <a:cubicBezTo>
                    <a:pt x="433" y="47"/>
                    <a:pt x="433" y="48"/>
                    <a:pt x="432" y="49"/>
                  </a:cubicBezTo>
                  <a:cubicBezTo>
                    <a:pt x="432" y="49"/>
                    <a:pt x="431" y="50"/>
                    <a:pt x="431" y="51"/>
                  </a:cubicBezTo>
                  <a:cubicBezTo>
                    <a:pt x="430" y="51"/>
                    <a:pt x="429" y="53"/>
                    <a:pt x="429" y="53"/>
                  </a:cubicBezTo>
                  <a:cubicBezTo>
                    <a:pt x="429" y="54"/>
                    <a:pt x="431" y="54"/>
                    <a:pt x="431" y="55"/>
                  </a:cubicBezTo>
                  <a:cubicBezTo>
                    <a:pt x="432" y="54"/>
                    <a:pt x="432" y="53"/>
                    <a:pt x="433" y="53"/>
                  </a:cubicBezTo>
                  <a:close/>
                  <a:moveTo>
                    <a:pt x="464" y="31"/>
                  </a:moveTo>
                  <a:cubicBezTo>
                    <a:pt x="464" y="30"/>
                    <a:pt x="466" y="32"/>
                    <a:pt x="466" y="32"/>
                  </a:cubicBezTo>
                  <a:cubicBezTo>
                    <a:pt x="466" y="32"/>
                    <a:pt x="468" y="30"/>
                    <a:pt x="468" y="30"/>
                  </a:cubicBezTo>
                  <a:cubicBezTo>
                    <a:pt x="468" y="30"/>
                    <a:pt x="466" y="28"/>
                    <a:pt x="466" y="28"/>
                  </a:cubicBezTo>
                  <a:cubicBezTo>
                    <a:pt x="465" y="28"/>
                    <a:pt x="463" y="27"/>
                    <a:pt x="463" y="27"/>
                  </a:cubicBezTo>
                  <a:cubicBezTo>
                    <a:pt x="463" y="26"/>
                    <a:pt x="465" y="25"/>
                    <a:pt x="465" y="24"/>
                  </a:cubicBezTo>
                  <a:cubicBezTo>
                    <a:pt x="465" y="24"/>
                    <a:pt x="466" y="23"/>
                    <a:pt x="467" y="22"/>
                  </a:cubicBezTo>
                  <a:cubicBezTo>
                    <a:pt x="467" y="22"/>
                    <a:pt x="469" y="20"/>
                    <a:pt x="468" y="20"/>
                  </a:cubicBezTo>
                  <a:cubicBezTo>
                    <a:pt x="468" y="19"/>
                    <a:pt x="467" y="19"/>
                    <a:pt x="466" y="18"/>
                  </a:cubicBezTo>
                  <a:cubicBezTo>
                    <a:pt x="466" y="18"/>
                    <a:pt x="465" y="20"/>
                    <a:pt x="465" y="20"/>
                  </a:cubicBezTo>
                  <a:cubicBezTo>
                    <a:pt x="464" y="21"/>
                    <a:pt x="463" y="19"/>
                    <a:pt x="462" y="19"/>
                  </a:cubicBezTo>
                  <a:cubicBezTo>
                    <a:pt x="462" y="19"/>
                    <a:pt x="461" y="20"/>
                    <a:pt x="461" y="21"/>
                  </a:cubicBezTo>
                  <a:cubicBezTo>
                    <a:pt x="461" y="21"/>
                    <a:pt x="463" y="22"/>
                    <a:pt x="463" y="23"/>
                  </a:cubicBezTo>
                  <a:cubicBezTo>
                    <a:pt x="463" y="23"/>
                    <a:pt x="461" y="24"/>
                    <a:pt x="461" y="25"/>
                  </a:cubicBezTo>
                  <a:cubicBezTo>
                    <a:pt x="461" y="25"/>
                    <a:pt x="463" y="26"/>
                    <a:pt x="463" y="27"/>
                  </a:cubicBezTo>
                  <a:cubicBezTo>
                    <a:pt x="463" y="27"/>
                    <a:pt x="462" y="28"/>
                    <a:pt x="462" y="29"/>
                  </a:cubicBezTo>
                  <a:cubicBezTo>
                    <a:pt x="462" y="29"/>
                    <a:pt x="460" y="30"/>
                    <a:pt x="460" y="31"/>
                  </a:cubicBezTo>
                  <a:cubicBezTo>
                    <a:pt x="460" y="32"/>
                    <a:pt x="462" y="32"/>
                    <a:pt x="462" y="33"/>
                  </a:cubicBezTo>
                  <a:cubicBezTo>
                    <a:pt x="463" y="32"/>
                    <a:pt x="463" y="31"/>
                    <a:pt x="464" y="31"/>
                  </a:cubicBezTo>
                  <a:close/>
                  <a:moveTo>
                    <a:pt x="483" y="38"/>
                  </a:moveTo>
                  <a:cubicBezTo>
                    <a:pt x="483" y="38"/>
                    <a:pt x="485" y="40"/>
                    <a:pt x="485" y="40"/>
                  </a:cubicBezTo>
                  <a:cubicBezTo>
                    <a:pt x="485" y="39"/>
                    <a:pt x="487" y="38"/>
                    <a:pt x="487" y="37"/>
                  </a:cubicBezTo>
                  <a:cubicBezTo>
                    <a:pt x="487" y="37"/>
                    <a:pt x="485" y="36"/>
                    <a:pt x="485" y="36"/>
                  </a:cubicBezTo>
                  <a:cubicBezTo>
                    <a:pt x="484" y="36"/>
                    <a:pt x="483" y="34"/>
                    <a:pt x="482" y="34"/>
                  </a:cubicBezTo>
                  <a:cubicBezTo>
                    <a:pt x="482" y="34"/>
                    <a:pt x="481" y="36"/>
                    <a:pt x="481" y="36"/>
                  </a:cubicBezTo>
                  <a:cubicBezTo>
                    <a:pt x="480" y="37"/>
                    <a:pt x="479" y="38"/>
                    <a:pt x="479" y="39"/>
                  </a:cubicBezTo>
                  <a:cubicBezTo>
                    <a:pt x="479" y="39"/>
                    <a:pt x="481" y="40"/>
                    <a:pt x="481" y="40"/>
                  </a:cubicBezTo>
                  <a:cubicBezTo>
                    <a:pt x="482" y="40"/>
                    <a:pt x="482" y="38"/>
                    <a:pt x="483" y="38"/>
                  </a:cubicBezTo>
                  <a:close/>
                  <a:moveTo>
                    <a:pt x="498" y="32"/>
                  </a:moveTo>
                  <a:cubicBezTo>
                    <a:pt x="499" y="32"/>
                    <a:pt x="500" y="34"/>
                    <a:pt x="500" y="34"/>
                  </a:cubicBezTo>
                  <a:cubicBezTo>
                    <a:pt x="501" y="34"/>
                    <a:pt x="502" y="32"/>
                    <a:pt x="502" y="31"/>
                  </a:cubicBezTo>
                  <a:cubicBezTo>
                    <a:pt x="502" y="31"/>
                    <a:pt x="500" y="30"/>
                    <a:pt x="500" y="30"/>
                  </a:cubicBezTo>
                  <a:cubicBezTo>
                    <a:pt x="500" y="29"/>
                    <a:pt x="501" y="28"/>
                    <a:pt x="502" y="27"/>
                  </a:cubicBezTo>
                  <a:cubicBezTo>
                    <a:pt x="501" y="27"/>
                    <a:pt x="500" y="26"/>
                    <a:pt x="499" y="26"/>
                  </a:cubicBezTo>
                  <a:cubicBezTo>
                    <a:pt x="499" y="26"/>
                    <a:pt x="498" y="28"/>
                    <a:pt x="498" y="28"/>
                  </a:cubicBezTo>
                  <a:cubicBezTo>
                    <a:pt x="497" y="29"/>
                    <a:pt x="496" y="29"/>
                    <a:pt x="496" y="30"/>
                  </a:cubicBezTo>
                  <a:cubicBezTo>
                    <a:pt x="496" y="31"/>
                    <a:pt x="494" y="32"/>
                    <a:pt x="494" y="32"/>
                  </a:cubicBezTo>
                  <a:cubicBezTo>
                    <a:pt x="494" y="33"/>
                    <a:pt x="496" y="34"/>
                    <a:pt x="496" y="34"/>
                  </a:cubicBezTo>
                  <a:cubicBezTo>
                    <a:pt x="497" y="34"/>
                    <a:pt x="497" y="32"/>
                    <a:pt x="498" y="32"/>
                  </a:cubicBezTo>
                  <a:close/>
                  <a:moveTo>
                    <a:pt x="527" y="36"/>
                  </a:moveTo>
                  <a:cubicBezTo>
                    <a:pt x="526" y="36"/>
                    <a:pt x="525" y="34"/>
                    <a:pt x="525" y="34"/>
                  </a:cubicBezTo>
                  <a:cubicBezTo>
                    <a:pt x="524" y="34"/>
                    <a:pt x="523" y="36"/>
                    <a:pt x="523" y="37"/>
                  </a:cubicBezTo>
                  <a:cubicBezTo>
                    <a:pt x="523" y="37"/>
                    <a:pt x="525" y="38"/>
                    <a:pt x="525" y="38"/>
                  </a:cubicBezTo>
                  <a:cubicBezTo>
                    <a:pt x="525" y="39"/>
                    <a:pt x="527" y="40"/>
                    <a:pt x="527" y="40"/>
                  </a:cubicBezTo>
                  <a:cubicBezTo>
                    <a:pt x="528" y="40"/>
                    <a:pt x="529" y="38"/>
                    <a:pt x="529" y="38"/>
                  </a:cubicBezTo>
                  <a:cubicBezTo>
                    <a:pt x="530" y="37"/>
                    <a:pt x="530" y="36"/>
                    <a:pt x="531" y="36"/>
                  </a:cubicBezTo>
                  <a:cubicBezTo>
                    <a:pt x="530" y="35"/>
                    <a:pt x="529" y="35"/>
                    <a:pt x="528" y="34"/>
                  </a:cubicBezTo>
                  <a:cubicBezTo>
                    <a:pt x="528" y="34"/>
                    <a:pt x="530" y="32"/>
                    <a:pt x="530" y="32"/>
                  </a:cubicBezTo>
                  <a:cubicBezTo>
                    <a:pt x="530" y="31"/>
                    <a:pt x="528" y="30"/>
                    <a:pt x="528" y="30"/>
                  </a:cubicBezTo>
                  <a:cubicBezTo>
                    <a:pt x="528" y="30"/>
                    <a:pt x="526" y="32"/>
                    <a:pt x="526" y="32"/>
                  </a:cubicBezTo>
                  <a:cubicBezTo>
                    <a:pt x="526" y="33"/>
                    <a:pt x="528" y="33"/>
                    <a:pt x="528" y="34"/>
                  </a:cubicBezTo>
                  <a:cubicBezTo>
                    <a:pt x="528" y="34"/>
                    <a:pt x="527" y="36"/>
                    <a:pt x="527" y="36"/>
                  </a:cubicBezTo>
                  <a:close/>
                  <a:moveTo>
                    <a:pt x="567" y="49"/>
                  </a:moveTo>
                  <a:cubicBezTo>
                    <a:pt x="567" y="49"/>
                    <a:pt x="568" y="47"/>
                    <a:pt x="568" y="47"/>
                  </a:cubicBezTo>
                  <a:cubicBezTo>
                    <a:pt x="569" y="46"/>
                    <a:pt x="569" y="45"/>
                    <a:pt x="570" y="44"/>
                  </a:cubicBezTo>
                  <a:cubicBezTo>
                    <a:pt x="571" y="43"/>
                    <a:pt x="572" y="41"/>
                    <a:pt x="573" y="40"/>
                  </a:cubicBezTo>
                  <a:cubicBezTo>
                    <a:pt x="573" y="40"/>
                    <a:pt x="572" y="38"/>
                    <a:pt x="571" y="38"/>
                  </a:cubicBezTo>
                  <a:cubicBezTo>
                    <a:pt x="571" y="38"/>
                    <a:pt x="570" y="40"/>
                    <a:pt x="569" y="40"/>
                  </a:cubicBezTo>
                  <a:cubicBezTo>
                    <a:pt x="569" y="41"/>
                    <a:pt x="568" y="42"/>
                    <a:pt x="568" y="43"/>
                  </a:cubicBezTo>
                  <a:cubicBezTo>
                    <a:pt x="567" y="44"/>
                    <a:pt x="565" y="46"/>
                    <a:pt x="564" y="47"/>
                  </a:cubicBezTo>
                  <a:cubicBezTo>
                    <a:pt x="565" y="47"/>
                    <a:pt x="566" y="49"/>
                    <a:pt x="567" y="49"/>
                  </a:cubicBezTo>
                  <a:close/>
                  <a:moveTo>
                    <a:pt x="614" y="28"/>
                  </a:moveTo>
                  <a:cubicBezTo>
                    <a:pt x="614" y="28"/>
                    <a:pt x="615" y="26"/>
                    <a:pt x="616" y="26"/>
                  </a:cubicBezTo>
                  <a:cubicBezTo>
                    <a:pt x="616" y="26"/>
                    <a:pt x="618" y="28"/>
                    <a:pt x="618" y="28"/>
                  </a:cubicBezTo>
                  <a:cubicBezTo>
                    <a:pt x="618" y="28"/>
                    <a:pt x="620" y="30"/>
                    <a:pt x="620" y="30"/>
                  </a:cubicBezTo>
                  <a:cubicBezTo>
                    <a:pt x="620" y="30"/>
                    <a:pt x="622" y="28"/>
                    <a:pt x="622" y="27"/>
                  </a:cubicBezTo>
                  <a:cubicBezTo>
                    <a:pt x="622" y="27"/>
                    <a:pt x="620" y="26"/>
                    <a:pt x="619" y="26"/>
                  </a:cubicBezTo>
                  <a:cubicBezTo>
                    <a:pt x="619" y="25"/>
                    <a:pt x="621" y="24"/>
                    <a:pt x="621" y="23"/>
                  </a:cubicBezTo>
                  <a:cubicBezTo>
                    <a:pt x="621" y="23"/>
                    <a:pt x="620" y="22"/>
                    <a:pt x="619" y="22"/>
                  </a:cubicBezTo>
                  <a:cubicBezTo>
                    <a:pt x="618" y="22"/>
                    <a:pt x="618" y="24"/>
                    <a:pt x="617" y="24"/>
                  </a:cubicBezTo>
                  <a:cubicBezTo>
                    <a:pt x="617" y="24"/>
                    <a:pt x="616" y="22"/>
                    <a:pt x="615" y="22"/>
                  </a:cubicBezTo>
                  <a:cubicBezTo>
                    <a:pt x="615" y="22"/>
                    <a:pt x="614" y="24"/>
                    <a:pt x="613" y="24"/>
                  </a:cubicBezTo>
                  <a:cubicBezTo>
                    <a:pt x="613" y="25"/>
                    <a:pt x="612" y="26"/>
                    <a:pt x="612" y="27"/>
                  </a:cubicBezTo>
                  <a:cubicBezTo>
                    <a:pt x="611" y="27"/>
                    <a:pt x="610" y="28"/>
                    <a:pt x="610" y="29"/>
                  </a:cubicBezTo>
                  <a:cubicBezTo>
                    <a:pt x="610" y="30"/>
                    <a:pt x="612" y="30"/>
                    <a:pt x="612" y="31"/>
                  </a:cubicBezTo>
                  <a:cubicBezTo>
                    <a:pt x="613" y="30"/>
                    <a:pt x="613" y="29"/>
                    <a:pt x="614" y="28"/>
                  </a:cubicBezTo>
                  <a:close/>
                  <a:moveTo>
                    <a:pt x="628" y="29"/>
                  </a:moveTo>
                  <a:cubicBezTo>
                    <a:pt x="629" y="27"/>
                    <a:pt x="630" y="26"/>
                    <a:pt x="631" y="24"/>
                  </a:cubicBezTo>
                  <a:cubicBezTo>
                    <a:pt x="631" y="24"/>
                    <a:pt x="630" y="22"/>
                    <a:pt x="629" y="22"/>
                  </a:cubicBezTo>
                  <a:cubicBezTo>
                    <a:pt x="629" y="22"/>
                    <a:pt x="628" y="24"/>
                    <a:pt x="627" y="25"/>
                  </a:cubicBezTo>
                  <a:cubicBezTo>
                    <a:pt x="627" y="25"/>
                    <a:pt x="626" y="26"/>
                    <a:pt x="626" y="27"/>
                  </a:cubicBezTo>
                  <a:cubicBezTo>
                    <a:pt x="625" y="27"/>
                    <a:pt x="624" y="29"/>
                    <a:pt x="624" y="29"/>
                  </a:cubicBezTo>
                  <a:cubicBezTo>
                    <a:pt x="624" y="30"/>
                    <a:pt x="626" y="30"/>
                    <a:pt x="626" y="31"/>
                  </a:cubicBezTo>
                  <a:cubicBezTo>
                    <a:pt x="627" y="30"/>
                    <a:pt x="627" y="29"/>
                    <a:pt x="628" y="29"/>
                  </a:cubicBezTo>
                  <a:close/>
                  <a:moveTo>
                    <a:pt x="650" y="32"/>
                  </a:moveTo>
                  <a:cubicBezTo>
                    <a:pt x="651" y="32"/>
                    <a:pt x="652" y="33"/>
                    <a:pt x="653" y="33"/>
                  </a:cubicBezTo>
                  <a:cubicBezTo>
                    <a:pt x="653" y="33"/>
                    <a:pt x="654" y="31"/>
                    <a:pt x="654" y="31"/>
                  </a:cubicBezTo>
                  <a:cubicBezTo>
                    <a:pt x="655" y="31"/>
                    <a:pt x="655" y="29"/>
                    <a:pt x="656" y="29"/>
                  </a:cubicBezTo>
                  <a:cubicBezTo>
                    <a:pt x="656" y="29"/>
                    <a:pt x="658" y="31"/>
                    <a:pt x="658" y="30"/>
                  </a:cubicBezTo>
                  <a:cubicBezTo>
                    <a:pt x="659" y="30"/>
                    <a:pt x="660" y="29"/>
                    <a:pt x="660" y="28"/>
                  </a:cubicBezTo>
                  <a:cubicBezTo>
                    <a:pt x="660" y="28"/>
                    <a:pt x="662" y="26"/>
                    <a:pt x="662" y="26"/>
                  </a:cubicBezTo>
                  <a:cubicBezTo>
                    <a:pt x="662" y="25"/>
                    <a:pt x="660" y="25"/>
                    <a:pt x="659" y="24"/>
                  </a:cubicBezTo>
                  <a:cubicBezTo>
                    <a:pt x="659" y="25"/>
                    <a:pt x="658" y="26"/>
                    <a:pt x="658" y="27"/>
                  </a:cubicBezTo>
                  <a:cubicBezTo>
                    <a:pt x="657" y="27"/>
                    <a:pt x="656" y="25"/>
                    <a:pt x="655" y="25"/>
                  </a:cubicBezTo>
                  <a:cubicBezTo>
                    <a:pt x="655" y="25"/>
                    <a:pt x="653" y="23"/>
                    <a:pt x="653" y="23"/>
                  </a:cubicBezTo>
                  <a:cubicBezTo>
                    <a:pt x="653" y="23"/>
                    <a:pt x="652" y="25"/>
                    <a:pt x="652" y="25"/>
                  </a:cubicBezTo>
                  <a:cubicBezTo>
                    <a:pt x="651" y="26"/>
                    <a:pt x="650" y="27"/>
                    <a:pt x="650" y="28"/>
                  </a:cubicBezTo>
                  <a:cubicBezTo>
                    <a:pt x="649" y="28"/>
                    <a:pt x="649" y="29"/>
                    <a:pt x="648" y="30"/>
                  </a:cubicBezTo>
                  <a:cubicBezTo>
                    <a:pt x="649" y="30"/>
                    <a:pt x="650" y="31"/>
                    <a:pt x="650" y="32"/>
                  </a:cubicBezTo>
                  <a:close/>
                  <a:moveTo>
                    <a:pt x="695" y="38"/>
                  </a:moveTo>
                  <a:cubicBezTo>
                    <a:pt x="696" y="37"/>
                    <a:pt x="696" y="36"/>
                    <a:pt x="697" y="35"/>
                  </a:cubicBezTo>
                  <a:cubicBezTo>
                    <a:pt x="697" y="35"/>
                    <a:pt x="699" y="34"/>
                    <a:pt x="699" y="33"/>
                  </a:cubicBezTo>
                  <a:cubicBezTo>
                    <a:pt x="699" y="33"/>
                    <a:pt x="697" y="32"/>
                    <a:pt x="696" y="31"/>
                  </a:cubicBezTo>
                  <a:cubicBezTo>
                    <a:pt x="696" y="31"/>
                    <a:pt x="698" y="30"/>
                    <a:pt x="698" y="29"/>
                  </a:cubicBezTo>
                  <a:cubicBezTo>
                    <a:pt x="698" y="29"/>
                    <a:pt x="696" y="27"/>
                    <a:pt x="696" y="27"/>
                  </a:cubicBezTo>
                  <a:cubicBezTo>
                    <a:pt x="695" y="28"/>
                    <a:pt x="694" y="29"/>
                    <a:pt x="694" y="30"/>
                  </a:cubicBezTo>
                  <a:cubicBezTo>
                    <a:pt x="694" y="30"/>
                    <a:pt x="693" y="31"/>
                    <a:pt x="692" y="32"/>
                  </a:cubicBezTo>
                  <a:cubicBezTo>
                    <a:pt x="693" y="33"/>
                    <a:pt x="695" y="33"/>
                    <a:pt x="695" y="34"/>
                  </a:cubicBezTo>
                  <a:cubicBezTo>
                    <a:pt x="695" y="34"/>
                    <a:pt x="693" y="35"/>
                    <a:pt x="693" y="36"/>
                  </a:cubicBezTo>
                  <a:cubicBezTo>
                    <a:pt x="694" y="36"/>
                    <a:pt x="695" y="38"/>
                    <a:pt x="695" y="38"/>
                  </a:cubicBezTo>
                  <a:close/>
                  <a:moveTo>
                    <a:pt x="720" y="28"/>
                  </a:moveTo>
                  <a:cubicBezTo>
                    <a:pt x="721" y="27"/>
                    <a:pt x="721" y="27"/>
                    <a:pt x="722" y="26"/>
                  </a:cubicBezTo>
                  <a:cubicBezTo>
                    <a:pt x="720" y="25"/>
                    <a:pt x="719" y="24"/>
                    <a:pt x="717" y="23"/>
                  </a:cubicBezTo>
                  <a:cubicBezTo>
                    <a:pt x="717" y="23"/>
                    <a:pt x="716" y="24"/>
                    <a:pt x="716" y="25"/>
                  </a:cubicBezTo>
                  <a:cubicBezTo>
                    <a:pt x="715" y="25"/>
                    <a:pt x="718" y="26"/>
                    <a:pt x="718" y="26"/>
                  </a:cubicBezTo>
                  <a:cubicBezTo>
                    <a:pt x="718" y="27"/>
                    <a:pt x="716" y="28"/>
                    <a:pt x="716" y="29"/>
                  </a:cubicBezTo>
                  <a:cubicBezTo>
                    <a:pt x="716" y="29"/>
                    <a:pt x="714" y="30"/>
                    <a:pt x="714" y="31"/>
                  </a:cubicBezTo>
                  <a:cubicBezTo>
                    <a:pt x="714" y="32"/>
                    <a:pt x="716" y="32"/>
                    <a:pt x="717" y="33"/>
                  </a:cubicBezTo>
                  <a:cubicBezTo>
                    <a:pt x="718" y="31"/>
                    <a:pt x="719" y="30"/>
                    <a:pt x="720" y="28"/>
                  </a:cubicBezTo>
                  <a:close/>
                  <a:moveTo>
                    <a:pt x="736" y="44"/>
                  </a:moveTo>
                  <a:cubicBezTo>
                    <a:pt x="737" y="44"/>
                    <a:pt x="738" y="46"/>
                    <a:pt x="738" y="46"/>
                  </a:cubicBezTo>
                  <a:cubicBezTo>
                    <a:pt x="739" y="46"/>
                    <a:pt x="739" y="44"/>
                    <a:pt x="740" y="44"/>
                  </a:cubicBezTo>
                  <a:cubicBezTo>
                    <a:pt x="741" y="43"/>
                    <a:pt x="741" y="42"/>
                    <a:pt x="742" y="41"/>
                  </a:cubicBezTo>
                  <a:cubicBezTo>
                    <a:pt x="742" y="41"/>
                    <a:pt x="743" y="43"/>
                    <a:pt x="744" y="43"/>
                  </a:cubicBezTo>
                  <a:cubicBezTo>
                    <a:pt x="745" y="43"/>
                    <a:pt x="745" y="41"/>
                    <a:pt x="746" y="41"/>
                  </a:cubicBezTo>
                  <a:cubicBezTo>
                    <a:pt x="746" y="40"/>
                    <a:pt x="748" y="39"/>
                    <a:pt x="747" y="39"/>
                  </a:cubicBezTo>
                  <a:cubicBezTo>
                    <a:pt x="747" y="38"/>
                    <a:pt x="745" y="37"/>
                    <a:pt x="745" y="37"/>
                  </a:cubicBezTo>
                  <a:cubicBezTo>
                    <a:pt x="745" y="37"/>
                    <a:pt x="744" y="39"/>
                    <a:pt x="744" y="39"/>
                  </a:cubicBezTo>
                  <a:cubicBezTo>
                    <a:pt x="743" y="39"/>
                    <a:pt x="742" y="37"/>
                    <a:pt x="741" y="37"/>
                  </a:cubicBezTo>
                  <a:cubicBezTo>
                    <a:pt x="741" y="37"/>
                    <a:pt x="740" y="39"/>
                    <a:pt x="740" y="40"/>
                  </a:cubicBezTo>
                  <a:cubicBezTo>
                    <a:pt x="739" y="40"/>
                    <a:pt x="739" y="42"/>
                    <a:pt x="738" y="42"/>
                  </a:cubicBezTo>
                  <a:cubicBezTo>
                    <a:pt x="737" y="42"/>
                    <a:pt x="736" y="40"/>
                    <a:pt x="736" y="40"/>
                  </a:cubicBezTo>
                  <a:cubicBezTo>
                    <a:pt x="735" y="40"/>
                    <a:pt x="735" y="42"/>
                    <a:pt x="734" y="42"/>
                  </a:cubicBezTo>
                  <a:cubicBezTo>
                    <a:pt x="735" y="43"/>
                    <a:pt x="735" y="44"/>
                    <a:pt x="736" y="44"/>
                  </a:cubicBezTo>
                  <a:close/>
                  <a:moveTo>
                    <a:pt x="758" y="43"/>
                  </a:moveTo>
                  <a:cubicBezTo>
                    <a:pt x="758" y="43"/>
                    <a:pt x="760" y="41"/>
                    <a:pt x="760" y="41"/>
                  </a:cubicBezTo>
                  <a:cubicBezTo>
                    <a:pt x="760" y="40"/>
                    <a:pt x="761" y="39"/>
                    <a:pt x="761" y="39"/>
                  </a:cubicBezTo>
                  <a:cubicBezTo>
                    <a:pt x="762" y="38"/>
                    <a:pt x="763" y="37"/>
                    <a:pt x="763" y="36"/>
                  </a:cubicBezTo>
                  <a:cubicBezTo>
                    <a:pt x="763" y="36"/>
                    <a:pt x="761" y="35"/>
                    <a:pt x="761" y="35"/>
                  </a:cubicBezTo>
                  <a:cubicBezTo>
                    <a:pt x="761" y="34"/>
                    <a:pt x="762" y="33"/>
                    <a:pt x="763" y="32"/>
                  </a:cubicBezTo>
                  <a:cubicBezTo>
                    <a:pt x="763" y="32"/>
                    <a:pt x="765" y="34"/>
                    <a:pt x="765" y="34"/>
                  </a:cubicBezTo>
                  <a:cubicBezTo>
                    <a:pt x="765" y="34"/>
                    <a:pt x="766" y="32"/>
                    <a:pt x="767" y="32"/>
                  </a:cubicBezTo>
                  <a:cubicBezTo>
                    <a:pt x="767" y="31"/>
                    <a:pt x="768" y="30"/>
                    <a:pt x="768" y="30"/>
                  </a:cubicBezTo>
                  <a:cubicBezTo>
                    <a:pt x="767" y="29"/>
                    <a:pt x="765" y="27"/>
                    <a:pt x="764" y="26"/>
                  </a:cubicBezTo>
                  <a:cubicBezTo>
                    <a:pt x="763" y="27"/>
                    <a:pt x="763" y="28"/>
                    <a:pt x="762" y="29"/>
                  </a:cubicBezTo>
                  <a:cubicBezTo>
                    <a:pt x="762" y="29"/>
                    <a:pt x="760" y="27"/>
                    <a:pt x="760" y="27"/>
                  </a:cubicBezTo>
                  <a:cubicBezTo>
                    <a:pt x="760" y="27"/>
                    <a:pt x="758" y="29"/>
                    <a:pt x="758" y="29"/>
                  </a:cubicBezTo>
                  <a:cubicBezTo>
                    <a:pt x="758" y="29"/>
                    <a:pt x="761" y="30"/>
                    <a:pt x="760" y="31"/>
                  </a:cubicBezTo>
                  <a:cubicBezTo>
                    <a:pt x="760" y="31"/>
                    <a:pt x="759" y="32"/>
                    <a:pt x="759" y="33"/>
                  </a:cubicBezTo>
                  <a:cubicBezTo>
                    <a:pt x="759" y="33"/>
                    <a:pt x="761" y="34"/>
                    <a:pt x="761" y="35"/>
                  </a:cubicBezTo>
                  <a:cubicBezTo>
                    <a:pt x="761" y="35"/>
                    <a:pt x="760" y="36"/>
                    <a:pt x="759" y="37"/>
                  </a:cubicBezTo>
                  <a:cubicBezTo>
                    <a:pt x="759" y="37"/>
                    <a:pt x="758" y="39"/>
                    <a:pt x="758" y="39"/>
                  </a:cubicBezTo>
                  <a:cubicBezTo>
                    <a:pt x="757" y="40"/>
                    <a:pt x="756" y="41"/>
                    <a:pt x="756" y="41"/>
                  </a:cubicBezTo>
                  <a:cubicBezTo>
                    <a:pt x="757" y="42"/>
                    <a:pt x="757" y="43"/>
                    <a:pt x="758" y="43"/>
                  </a:cubicBezTo>
                  <a:close/>
                  <a:moveTo>
                    <a:pt x="750" y="30"/>
                  </a:moveTo>
                  <a:cubicBezTo>
                    <a:pt x="750" y="30"/>
                    <a:pt x="752" y="28"/>
                    <a:pt x="752" y="28"/>
                  </a:cubicBezTo>
                  <a:cubicBezTo>
                    <a:pt x="752" y="28"/>
                    <a:pt x="750" y="26"/>
                    <a:pt x="750" y="26"/>
                  </a:cubicBezTo>
                  <a:cubicBezTo>
                    <a:pt x="749" y="26"/>
                    <a:pt x="749" y="28"/>
                    <a:pt x="748" y="28"/>
                  </a:cubicBezTo>
                  <a:cubicBezTo>
                    <a:pt x="748" y="29"/>
                    <a:pt x="746" y="30"/>
                    <a:pt x="746" y="31"/>
                  </a:cubicBezTo>
                  <a:cubicBezTo>
                    <a:pt x="746" y="31"/>
                    <a:pt x="748" y="32"/>
                    <a:pt x="749" y="32"/>
                  </a:cubicBezTo>
                  <a:cubicBezTo>
                    <a:pt x="749" y="33"/>
                    <a:pt x="751" y="34"/>
                    <a:pt x="751" y="34"/>
                  </a:cubicBezTo>
                  <a:cubicBezTo>
                    <a:pt x="752" y="34"/>
                    <a:pt x="752" y="32"/>
                    <a:pt x="753" y="32"/>
                  </a:cubicBezTo>
                  <a:cubicBezTo>
                    <a:pt x="752" y="31"/>
                    <a:pt x="750" y="31"/>
                    <a:pt x="750" y="30"/>
                  </a:cubicBezTo>
                  <a:close/>
                  <a:moveTo>
                    <a:pt x="787" y="37"/>
                  </a:moveTo>
                  <a:cubicBezTo>
                    <a:pt x="787" y="37"/>
                    <a:pt x="789" y="36"/>
                    <a:pt x="789" y="35"/>
                  </a:cubicBezTo>
                  <a:cubicBezTo>
                    <a:pt x="789" y="35"/>
                    <a:pt x="787" y="34"/>
                    <a:pt x="787" y="33"/>
                  </a:cubicBezTo>
                  <a:cubicBezTo>
                    <a:pt x="787" y="33"/>
                    <a:pt x="788" y="32"/>
                    <a:pt x="789" y="31"/>
                  </a:cubicBezTo>
                  <a:cubicBezTo>
                    <a:pt x="789" y="31"/>
                    <a:pt x="790" y="29"/>
                    <a:pt x="790" y="29"/>
                  </a:cubicBezTo>
                  <a:cubicBezTo>
                    <a:pt x="790" y="28"/>
                    <a:pt x="788" y="27"/>
                    <a:pt x="788" y="27"/>
                  </a:cubicBezTo>
                  <a:cubicBezTo>
                    <a:pt x="787" y="27"/>
                    <a:pt x="786" y="26"/>
                    <a:pt x="786" y="25"/>
                  </a:cubicBezTo>
                  <a:cubicBezTo>
                    <a:pt x="785" y="25"/>
                    <a:pt x="784" y="27"/>
                    <a:pt x="784" y="28"/>
                  </a:cubicBezTo>
                  <a:cubicBezTo>
                    <a:pt x="784" y="28"/>
                    <a:pt x="782" y="26"/>
                    <a:pt x="782" y="26"/>
                  </a:cubicBezTo>
                  <a:cubicBezTo>
                    <a:pt x="781" y="26"/>
                    <a:pt x="781" y="28"/>
                    <a:pt x="780" y="28"/>
                  </a:cubicBezTo>
                  <a:cubicBezTo>
                    <a:pt x="780" y="29"/>
                    <a:pt x="778" y="30"/>
                    <a:pt x="778" y="30"/>
                  </a:cubicBezTo>
                  <a:cubicBezTo>
                    <a:pt x="778" y="31"/>
                    <a:pt x="780" y="32"/>
                    <a:pt x="781" y="32"/>
                  </a:cubicBezTo>
                  <a:cubicBezTo>
                    <a:pt x="781" y="32"/>
                    <a:pt x="782" y="30"/>
                    <a:pt x="782" y="30"/>
                  </a:cubicBezTo>
                  <a:cubicBezTo>
                    <a:pt x="783" y="30"/>
                    <a:pt x="784" y="31"/>
                    <a:pt x="785" y="32"/>
                  </a:cubicBezTo>
                  <a:cubicBezTo>
                    <a:pt x="785" y="32"/>
                    <a:pt x="786" y="33"/>
                    <a:pt x="787" y="33"/>
                  </a:cubicBezTo>
                  <a:cubicBezTo>
                    <a:pt x="786" y="34"/>
                    <a:pt x="786" y="35"/>
                    <a:pt x="785" y="35"/>
                  </a:cubicBezTo>
                  <a:cubicBezTo>
                    <a:pt x="785" y="36"/>
                    <a:pt x="783" y="37"/>
                    <a:pt x="783" y="38"/>
                  </a:cubicBezTo>
                  <a:cubicBezTo>
                    <a:pt x="783" y="38"/>
                    <a:pt x="785" y="39"/>
                    <a:pt x="786" y="39"/>
                  </a:cubicBezTo>
                  <a:cubicBezTo>
                    <a:pt x="786" y="39"/>
                    <a:pt x="787" y="38"/>
                    <a:pt x="787" y="37"/>
                  </a:cubicBezTo>
                  <a:close/>
                  <a:moveTo>
                    <a:pt x="772" y="25"/>
                  </a:moveTo>
                  <a:cubicBezTo>
                    <a:pt x="772" y="25"/>
                    <a:pt x="773" y="23"/>
                    <a:pt x="773" y="23"/>
                  </a:cubicBezTo>
                  <a:cubicBezTo>
                    <a:pt x="774" y="23"/>
                    <a:pt x="775" y="21"/>
                    <a:pt x="775" y="21"/>
                  </a:cubicBezTo>
                  <a:cubicBezTo>
                    <a:pt x="776" y="19"/>
                    <a:pt x="777" y="18"/>
                    <a:pt x="779" y="16"/>
                  </a:cubicBezTo>
                  <a:cubicBezTo>
                    <a:pt x="778" y="16"/>
                    <a:pt x="777" y="15"/>
                    <a:pt x="776" y="15"/>
                  </a:cubicBezTo>
                  <a:cubicBezTo>
                    <a:pt x="776" y="15"/>
                    <a:pt x="775" y="17"/>
                    <a:pt x="775" y="17"/>
                  </a:cubicBezTo>
                  <a:cubicBezTo>
                    <a:pt x="774" y="17"/>
                    <a:pt x="773" y="18"/>
                    <a:pt x="773" y="19"/>
                  </a:cubicBezTo>
                  <a:cubicBezTo>
                    <a:pt x="772" y="21"/>
                    <a:pt x="771" y="22"/>
                    <a:pt x="769" y="24"/>
                  </a:cubicBezTo>
                  <a:cubicBezTo>
                    <a:pt x="770" y="24"/>
                    <a:pt x="771" y="25"/>
                    <a:pt x="772" y="25"/>
                  </a:cubicBezTo>
                  <a:close/>
                  <a:moveTo>
                    <a:pt x="801" y="37"/>
                  </a:moveTo>
                  <a:cubicBezTo>
                    <a:pt x="801" y="37"/>
                    <a:pt x="804" y="39"/>
                    <a:pt x="804" y="39"/>
                  </a:cubicBezTo>
                  <a:cubicBezTo>
                    <a:pt x="804" y="39"/>
                    <a:pt x="805" y="37"/>
                    <a:pt x="805" y="37"/>
                  </a:cubicBezTo>
                  <a:cubicBezTo>
                    <a:pt x="805" y="36"/>
                    <a:pt x="807" y="35"/>
                    <a:pt x="807" y="35"/>
                  </a:cubicBezTo>
                  <a:cubicBezTo>
                    <a:pt x="807" y="34"/>
                    <a:pt x="805" y="33"/>
                    <a:pt x="805" y="33"/>
                  </a:cubicBezTo>
                  <a:cubicBezTo>
                    <a:pt x="805" y="32"/>
                    <a:pt x="806" y="31"/>
                    <a:pt x="806" y="31"/>
                  </a:cubicBezTo>
                  <a:cubicBezTo>
                    <a:pt x="807" y="30"/>
                    <a:pt x="808" y="29"/>
                    <a:pt x="808" y="28"/>
                  </a:cubicBezTo>
                  <a:cubicBezTo>
                    <a:pt x="809" y="28"/>
                    <a:pt x="809" y="26"/>
                    <a:pt x="810" y="26"/>
                  </a:cubicBezTo>
                  <a:cubicBezTo>
                    <a:pt x="810" y="26"/>
                    <a:pt x="812" y="28"/>
                    <a:pt x="812" y="28"/>
                  </a:cubicBezTo>
                  <a:cubicBezTo>
                    <a:pt x="813" y="28"/>
                    <a:pt x="813" y="26"/>
                    <a:pt x="814" y="26"/>
                  </a:cubicBezTo>
                  <a:cubicBezTo>
                    <a:pt x="814" y="25"/>
                    <a:pt x="816" y="27"/>
                    <a:pt x="816" y="27"/>
                  </a:cubicBezTo>
                  <a:cubicBezTo>
                    <a:pt x="816" y="27"/>
                    <a:pt x="818" y="25"/>
                    <a:pt x="818" y="25"/>
                  </a:cubicBezTo>
                  <a:cubicBezTo>
                    <a:pt x="818" y="25"/>
                    <a:pt x="820" y="23"/>
                    <a:pt x="819" y="23"/>
                  </a:cubicBezTo>
                  <a:cubicBezTo>
                    <a:pt x="819" y="22"/>
                    <a:pt x="817" y="22"/>
                    <a:pt x="817" y="21"/>
                  </a:cubicBezTo>
                  <a:cubicBezTo>
                    <a:pt x="817" y="21"/>
                    <a:pt x="816" y="23"/>
                    <a:pt x="816" y="23"/>
                  </a:cubicBezTo>
                  <a:cubicBezTo>
                    <a:pt x="815" y="23"/>
                    <a:pt x="814" y="22"/>
                    <a:pt x="813" y="22"/>
                  </a:cubicBezTo>
                  <a:cubicBezTo>
                    <a:pt x="813" y="22"/>
                    <a:pt x="812" y="24"/>
                    <a:pt x="812" y="24"/>
                  </a:cubicBezTo>
                  <a:cubicBezTo>
                    <a:pt x="811" y="24"/>
                    <a:pt x="810" y="22"/>
                    <a:pt x="809" y="22"/>
                  </a:cubicBezTo>
                  <a:cubicBezTo>
                    <a:pt x="809" y="22"/>
                    <a:pt x="808" y="24"/>
                    <a:pt x="808" y="24"/>
                  </a:cubicBezTo>
                  <a:cubicBezTo>
                    <a:pt x="807" y="25"/>
                    <a:pt x="806" y="26"/>
                    <a:pt x="806" y="27"/>
                  </a:cubicBezTo>
                  <a:cubicBezTo>
                    <a:pt x="805" y="27"/>
                    <a:pt x="805" y="28"/>
                    <a:pt x="804" y="29"/>
                  </a:cubicBezTo>
                  <a:cubicBezTo>
                    <a:pt x="804" y="29"/>
                    <a:pt x="803" y="31"/>
                    <a:pt x="803" y="31"/>
                  </a:cubicBezTo>
                  <a:cubicBezTo>
                    <a:pt x="802" y="31"/>
                    <a:pt x="801" y="29"/>
                    <a:pt x="800" y="29"/>
                  </a:cubicBezTo>
                  <a:cubicBezTo>
                    <a:pt x="800" y="29"/>
                    <a:pt x="799" y="31"/>
                    <a:pt x="799" y="32"/>
                  </a:cubicBezTo>
                  <a:cubicBezTo>
                    <a:pt x="799" y="32"/>
                    <a:pt x="801" y="33"/>
                    <a:pt x="801" y="33"/>
                  </a:cubicBezTo>
                  <a:cubicBezTo>
                    <a:pt x="802" y="34"/>
                    <a:pt x="802" y="35"/>
                    <a:pt x="803" y="35"/>
                  </a:cubicBezTo>
                  <a:cubicBezTo>
                    <a:pt x="803" y="36"/>
                    <a:pt x="801" y="37"/>
                    <a:pt x="801" y="37"/>
                  </a:cubicBezTo>
                  <a:close/>
                  <a:moveTo>
                    <a:pt x="853" y="52"/>
                  </a:moveTo>
                  <a:cubicBezTo>
                    <a:pt x="853" y="52"/>
                    <a:pt x="852" y="51"/>
                    <a:pt x="851" y="51"/>
                  </a:cubicBezTo>
                  <a:cubicBezTo>
                    <a:pt x="851" y="50"/>
                    <a:pt x="849" y="49"/>
                    <a:pt x="849" y="49"/>
                  </a:cubicBezTo>
                  <a:cubicBezTo>
                    <a:pt x="849" y="49"/>
                    <a:pt x="848" y="51"/>
                    <a:pt x="847" y="51"/>
                  </a:cubicBezTo>
                  <a:cubicBezTo>
                    <a:pt x="847" y="51"/>
                    <a:pt x="846" y="53"/>
                    <a:pt x="846" y="53"/>
                  </a:cubicBezTo>
                  <a:cubicBezTo>
                    <a:pt x="846" y="54"/>
                    <a:pt x="847" y="55"/>
                    <a:pt x="848" y="55"/>
                  </a:cubicBezTo>
                  <a:cubicBezTo>
                    <a:pt x="848" y="55"/>
                    <a:pt x="850" y="57"/>
                    <a:pt x="850" y="57"/>
                  </a:cubicBezTo>
                  <a:cubicBezTo>
                    <a:pt x="850" y="57"/>
                    <a:pt x="852" y="55"/>
                    <a:pt x="852" y="55"/>
                  </a:cubicBezTo>
                  <a:cubicBezTo>
                    <a:pt x="852" y="54"/>
                    <a:pt x="853" y="53"/>
                    <a:pt x="853" y="52"/>
                  </a:cubicBezTo>
                  <a:close/>
                  <a:moveTo>
                    <a:pt x="883" y="46"/>
                  </a:moveTo>
                  <a:cubicBezTo>
                    <a:pt x="883" y="46"/>
                    <a:pt x="884" y="45"/>
                    <a:pt x="884" y="44"/>
                  </a:cubicBezTo>
                  <a:cubicBezTo>
                    <a:pt x="884" y="44"/>
                    <a:pt x="886" y="43"/>
                    <a:pt x="886" y="42"/>
                  </a:cubicBezTo>
                  <a:cubicBezTo>
                    <a:pt x="886" y="41"/>
                    <a:pt x="884" y="41"/>
                    <a:pt x="884" y="40"/>
                  </a:cubicBezTo>
                  <a:cubicBezTo>
                    <a:pt x="883" y="40"/>
                    <a:pt x="883" y="42"/>
                    <a:pt x="882" y="42"/>
                  </a:cubicBezTo>
                  <a:cubicBezTo>
                    <a:pt x="882" y="43"/>
                    <a:pt x="880" y="41"/>
                    <a:pt x="880" y="41"/>
                  </a:cubicBezTo>
                  <a:cubicBezTo>
                    <a:pt x="880" y="41"/>
                    <a:pt x="878" y="43"/>
                    <a:pt x="878" y="43"/>
                  </a:cubicBezTo>
                  <a:cubicBezTo>
                    <a:pt x="878" y="44"/>
                    <a:pt x="880" y="44"/>
                    <a:pt x="881" y="45"/>
                  </a:cubicBezTo>
                  <a:cubicBezTo>
                    <a:pt x="880" y="45"/>
                    <a:pt x="879" y="46"/>
                    <a:pt x="879" y="47"/>
                  </a:cubicBezTo>
                  <a:cubicBezTo>
                    <a:pt x="879" y="47"/>
                    <a:pt x="881" y="48"/>
                    <a:pt x="881" y="49"/>
                  </a:cubicBezTo>
                  <a:cubicBezTo>
                    <a:pt x="881" y="49"/>
                    <a:pt x="883" y="50"/>
                    <a:pt x="883" y="50"/>
                  </a:cubicBezTo>
                  <a:cubicBezTo>
                    <a:pt x="884" y="50"/>
                    <a:pt x="884" y="48"/>
                    <a:pt x="885" y="48"/>
                  </a:cubicBezTo>
                  <a:cubicBezTo>
                    <a:pt x="885" y="47"/>
                    <a:pt x="883" y="47"/>
                    <a:pt x="883" y="46"/>
                  </a:cubicBezTo>
                  <a:close/>
                  <a:moveTo>
                    <a:pt x="883" y="32"/>
                  </a:moveTo>
                  <a:cubicBezTo>
                    <a:pt x="883" y="32"/>
                    <a:pt x="884" y="31"/>
                    <a:pt x="885" y="30"/>
                  </a:cubicBezTo>
                  <a:cubicBezTo>
                    <a:pt x="884" y="30"/>
                    <a:pt x="883" y="29"/>
                    <a:pt x="882" y="28"/>
                  </a:cubicBezTo>
                  <a:cubicBezTo>
                    <a:pt x="882" y="28"/>
                    <a:pt x="880" y="27"/>
                    <a:pt x="880" y="27"/>
                  </a:cubicBezTo>
                  <a:cubicBezTo>
                    <a:pt x="880" y="26"/>
                    <a:pt x="882" y="25"/>
                    <a:pt x="882" y="25"/>
                  </a:cubicBezTo>
                  <a:cubicBezTo>
                    <a:pt x="881" y="24"/>
                    <a:pt x="880" y="23"/>
                    <a:pt x="880" y="23"/>
                  </a:cubicBezTo>
                  <a:cubicBezTo>
                    <a:pt x="879" y="23"/>
                    <a:pt x="878" y="25"/>
                    <a:pt x="878" y="25"/>
                  </a:cubicBezTo>
                  <a:cubicBezTo>
                    <a:pt x="878" y="25"/>
                    <a:pt x="876" y="27"/>
                    <a:pt x="876" y="27"/>
                  </a:cubicBezTo>
                  <a:cubicBezTo>
                    <a:pt x="876" y="28"/>
                    <a:pt x="878" y="28"/>
                    <a:pt x="878" y="29"/>
                  </a:cubicBezTo>
                  <a:cubicBezTo>
                    <a:pt x="878" y="30"/>
                    <a:pt x="877" y="30"/>
                    <a:pt x="877" y="31"/>
                  </a:cubicBezTo>
                  <a:cubicBezTo>
                    <a:pt x="877" y="32"/>
                    <a:pt x="879" y="33"/>
                    <a:pt x="879" y="33"/>
                  </a:cubicBezTo>
                  <a:cubicBezTo>
                    <a:pt x="880" y="33"/>
                    <a:pt x="880" y="34"/>
                    <a:pt x="881" y="35"/>
                  </a:cubicBezTo>
                  <a:cubicBezTo>
                    <a:pt x="882" y="34"/>
                    <a:pt x="882" y="33"/>
                    <a:pt x="883" y="32"/>
                  </a:cubicBezTo>
                  <a:close/>
                  <a:moveTo>
                    <a:pt x="900" y="42"/>
                  </a:moveTo>
                  <a:cubicBezTo>
                    <a:pt x="901" y="42"/>
                    <a:pt x="901" y="40"/>
                    <a:pt x="902" y="40"/>
                  </a:cubicBezTo>
                  <a:cubicBezTo>
                    <a:pt x="902" y="39"/>
                    <a:pt x="904" y="38"/>
                    <a:pt x="904" y="38"/>
                  </a:cubicBezTo>
                  <a:cubicBezTo>
                    <a:pt x="904" y="38"/>
                    <a:pt x="902" y="36"/>
                    <a:pt x="901" y="36"/>
                  </a:cubicBezTo>
                  <a:cubicBezTo>
                    <a:pt x="901" y="36"/>
                    <a:pt x="900" y="38"/>
                    <a:pt x="900" y="38"/>
                  </a:cubicBezTo>
                  <a:cubicBezTo>
                    <a:pt x="899" y="39"/>
                    <a:pt x="899" y="40"/>
                    <a:pt x="898" y="40"/>
                  </a:cubicBezTo>
                  <a:cubicBezTo>
                    <a:pt x="898" y="41"/>
                    <a:pt x="896" y="39"/>
                    <a:pt x="896" y="39"/>
                  </a:cubicBezTo>
                  <a:cubicBezTo>
                    <a:pt x="896" y="39"/>
                    <a:pt x="894" y="41"/>
                    <a:pt x="894" y="41"/>
                  </a:cubicBezTo>
                  <a:cubicBezTo>
                    <a:pt x="894" y="41"/>
                    <a:pt x="896" y="43"/>
                    <a:pt x="896" y="43"/>
                  </a:cubicBezTo>
                  <a:cubicBezTo>
                    <a:pt x="897" y="43"/>
                    <a:pt x="897" y="41"/>
                    <a:pt x="898" y="40"/>
                  </a:cubicBezTo>
                  <a:cubicBezTo>
                    <a:pt x="898" y="40"/>
                    <a:pt x="900" y="42"/>
                    <a:pt x="900" y="42"/>
                  </a:cubicBezTo>
                  <a:close/>
                  <a:moveTo>
                    <a:pt x="899" y="30"/>
                  </a:moveTo>
                  <a:cubicBezTo>
                    <a:pt x="900" y="31"/>
                    <a:pt x="902" y="33"/>
                    <a:pt x="903" y="34"/>
                  </a:cubicBezTo>
                  <a:cubicBezTo>
                    <a:pt x="904" y="33"/>
                    <a:pt x="904" y="32"/>
                    <a:pt x="905" y="31"/>
                  </a:cubicBezTo>
                  <a:cubicBezTo>
                    <a:pt x="905" y="31"/>
                    <a:pt x="906" y="33"/>
                    <a:pt x="907" y="33"/>
                  </a:cubicBezTo>
                  <a:cubicBezTo>
                    <a:pt x="907" y="32"/>
                    <a:pt x="909" y="32"/>
                    <a:pt x="909" y="31"/>
                  </a:cubicBezTo>
                  <a:cubicBezTo>
                    <a:pt x="909" y="30"/>
                    <a:pt x="907" y="30"/>
                    <a:pt x="906" y="29"/>
                  </a:cubicBezTo>
                  <a:cubicBezTo>
                    <a:pt x="906" y="29"/>
                    <a:pt x="908" y="28"/>
                    <a:pt x="908" y="27"/>
                  </a:cubicBezTo>
                  <a:cubicBezTo>
                    <a:pt x="907" y="26"/>
                    <a:pt x="905" y="25"/>
                    <a:pt x="904" y="24"/>
                  </a:cubicBezTo>
                  <a:cubicBezTo>
                    <a:pt x="903" y="25"/>
                    <a:pt x="901" y="27"/>
                    <a:pt x="900" y="28"/>
                  </a:cubicBezTo>
                  <a:cubicBezTo>
                    <a:pt x="900" y="29"/>
                    <a:pt x="899" y="30"/>
                    <a:pt x="899" y="30"/>
                  </a:cubicBezTo>
                  <a:close/>
                  <a:moveTo>
                    <a:pt x="961" y="50"/>
                  </a:moveTo>
                  <a:cubicBezTo>
                    <a:pt x="962" y="48"/>
                    <a:pt x="964" y="47"/>
                    <a:pt x="965" y="45"/>
                  </a:cubicBezTo>
                  <a:cubicBezTo>
                    <a:pt x="964" y="45"/>
                    <a:pt x="963" y="44"/>
                    <a:pt x="963" y="44"/>
                  </a:cubicBezTo>
                  <a:cubicBezTo>
                    <a:pt x="962" y="44"/>
                    <a:pt x="961" y="46"/>
                    <a:pt x="961" y="46"/>
                  </a:cubicBezTo>
                  <a:cubicBezTo>
                    <a:pt x="960" y="46"/>
                    <a:pt x="960" y="48"/>
                    <a:pt x="959" y="48"/>
                  </a:cubicBezTo>
                  <a:cubicBezTo>
                    <a:pt x="959" y="49"/>
                    <a:pt x="957" y="50"/>
                    <a:pt x="957" y="50"/>
                  </a:cubicBezTo>
                  <a:cubicBezTo>
                    <a:pt x="957" y="51"/>
                    <a:pt x="959" y="52"/>
                    <a:pt x="960" y="52"/>
                  </a:cubicBezTo>
                  <a:cubicBezTo>
                    <a:pt x="960" y="51"/>
                    <a:pt x="961" y="51"/>
                    <a:pt x="961" y="50"/>
                  </a:cubicBezTo>
                  <a:close/>
                  <a:moveTo>
                    <a:pt x="971" y="51"/>
                  </a:moveTo>
                  <a:cubicBezTo>
                    <a:pt x="972" y="51"/>
                    <a:pt x="973" y="52"/>
                    <a:pt x="974" y="52"/>
                  </a:cubicBezTo>
                  <a:cubicBezTo>
                    <a:pt x="974" y="52"/>
                    <a:pt x="975" y="51"/>
                    <a:pt x="975" y="50"/>
                  </a:cubicBezTo>
                  <a:cubicBezTo>
                    <a:pt x="976" y="49"/>
                    <a:pt x="976" y="48"/>
                    <a:pt x="977" y="48"/>
                  </a:cubicBezTo>
                  <a:cubicBezTo>
                    <a:pt x="977" y="48"/>
                    <a:pt x="979" y="50"/>
                    <a:pt x="979" y="49"/>
                  </a:cubicBezTo>
                  <a:cubicBezTo>
                    <a:pt x="980" y="49"/>
                    <a:pt x="981" y="48"/>
                    <a:pt x="981" y="47"/>
                  </a:cubicBezTo>
                  <a:cubicBezTo>
                    <a:pt x="981" y="47"/>
                    <a:pt x="979" y="46"/>
                    <a:pt x="979" y="46"/>
                  </a:cubicBezTo>
                  <a:cubicBezTo>
                    <a:pt x="979" y="45"/>
                    <a:pt x="980" y="44"/>
                    <a:pt x="980" y="43"/>
                  </a:cubicBezTo>
                  <a:cubicBezTo>
                    <a:pt x="981" y="43"/>
                    <a:pt x="982" y="42"/>
                    <a:pt x="982" y="41"/>
                  </a:cubicBezTo>
                  <a:cubicBezTo>
                    <a:pt x="982" y="40"/>
                    <a:pt x="980" y="40"/>
                    <a:pt x="980" y="39"/>
                  </a:cubicBezTo>
                  <a:cubicBezTo>
                    <a:pt x="980" y="39"/>
                    <a:pt x="982" y="38"/>
                    <a:pt x="982" y="37"/>
                  </a:cubicBezTo>
                  <a:cubicBezTo>
                    <a:pt x="982" y="37"/>
                    <a:pt x="979" y="35"/>
                    <a:pt x="979" y="35"/>
                  </a:cubicBezTo>
                  <a:cubicBezTo>
                    <a:pt x="979" y="36"/>
                    <a:pt x="978" y="37"/>
                    <a:pt x="978" y="38"/>
                  </a:cubicBezTo>
                  <a:cubicBezTo>
                    <a:pt x="977" y="38"/>
                    <a:pt x="976" y="39"/>
                    <a:pt x="976" y="40"/>
                  </a:cubicBezTo>
                  <a:cubicBezTo>
                    <a:pt x="976" y="40"/>
                    <a:pt x="978" y="41"/>
                    <a:pt x="978" y="42"/>
                  </a:cubicBezTo>
                  <a:cubicBezTo>
                    <a:pt x="978" y="42"/>
                    <a:pt x="977" y="44"/>
                    <a:pt x="977" y="44"/>
                  </a:cubicBezTo>
                  <a:cubicBezTo>
                    <a:pt x="976" y="44"/>
                    <a:pt x="975" y="46"/>
                    <a:pt x="975" y="46"/>
                  </a:cubicBezTo>
                  <a:cubicBezTo>
                    <a:pt x="974" y="46"/>
                    <a:pt x="973" y="44"/>
                    <a:pt x="973" y="44"/>
                  </a:cubicBezTo>
                  <a:cubicBezTo>
                    <a:pt x="972" y="44"/>
                    <a:pt x="971" y="46"/>
                    <a:pt x="971" y="47"/>
                  </a:cubicBezTo>
                  <a:cubicBezTo>
                    <a:pt x="970" y="47"/>
                    <a:pt x="970" y="48"/>
                    <a:pt x="969" y="49"/>
                  </a:cubicBezTo>
                  <a:cubicBezTo>
                    <a:pt x="969" y="49"/>
                    <a:pt x="967" y="51"/>
                    <a:pt x="968" y="51"/>
                  </a:cubicBezTo>
                  <a:cubicBezTo>
                    <a:pt x="968" y="52"/>
                    <a:pt x="970" y="52"/>
                    <a:pt x="970" y="53"/>
                  </a:cubicBezTo>
                  <a:cubicBezTo>
                    <a:pt x="970" y="52"/>
                    <a:pt x="971" y="51"/>
                    <a:pt x="971" y="51"/>
                  </a:cubicBezTo>
                  <a:close/>
                  <a:moveTo>
                    <a:pt x="951" y="31"/>
                  </a:moveTo>
                  <a:cubicBezTo>
                    <a:pt x="952" y="32"/>
                    <a:pt x="952" y="32"/>
                    <a:pt x="953" y="33"/>
                  </a:cubicBezTo>
                  <a:cubicBezTo>
                    <a:pt x="953" y="33"/>
                    <a:pt x="955" y="35"/>
                    <a:pt x="955" y="35"/>
                  </a:cubicBezTo>
                  <a:cubicBezTo>
                    <a:pt x="956" y="35"/>
                    <a:pt x="957" y="33"/>
                    <a:pt x="957" y="32"/>
                  </a:cubicBezTo>
                  <a:cubicBezTo>
                    <a:pt x="957" y="32"/>
                    <a:pt x="955" y="31"/>
                    <a:pt x="955" y="31"/>
                  </a:cubicBezTo>
                  <a:cubicBezTo>
                    <a:pt x="955" y="30"/>
                    <a:pt x="956" y="29"/>
                    <a:pt x="956" y="29"/>
                  </a:cubicBezTo>
                  <a:cubicBezTo>
                    <a:pt x="957" y="28"/>
                    <a:pt x="958" y="27"/>
                    <a:pt x="958" y="26"/>
                  </a:cubicBezTo>
                  <a:cubicBezTo>
                    <a:pt x="958" y="26"/>
                    <a:pt x="960" y="24"/>
                    <a:pt x="960" y="24"/>
                  </a:cubicBezTo>
                  <a:cubicBezTo>
                    <a:pt x="960" y="23"/>
                    <a:pt x="958" y="23"/>
                    <a:pt x="958" y="22"/>
                  </a:cubicBezTo>
                  <a:cubicBezTo>
                    <a:pt x="957" y="23"/>
                    <a:pt x="957" y="24"/>
                    <a:pt x="956" y="25"/>
                  </a:cubicBezTo>
                  <a:cubicBezTo>
                    <a:pt x="955" y="25"/>
                    <a:pt x="955" y="26"/>
                    <a:pt x="954" y="27"/>
                  </a:cubicBezTo>
                  <a:cubicBezTo>
                    <a:pt x="954" y="28"/>
                    <a:pt x="953" y="28"/>
                    <a:pt x="953" y="29"/>
                  </a:cubicBezTo>
                  <a:cubicBezTo>
                    <a:pt x="952" y="29"/>
                    <a:pt x="951" y="27"/>
                    <a:pt x="950" y="27"/>
                  </a:cubicBezTo>
                  <a:cubicBezTo>
                    <a:pt x="950" y="27"/>
                    <a:pt x="949" y="29"/>
                    <a:pt x="949" y="30"/>
                  </a:cubicBezTo>
                  <a:cubicBezTo>
                    <a:pt x="948" y="30"/>
                    <a:pt x="947" y="31"/>
                    <a:pt x="947" y="32"/>
                  </a:cubicBezTo>
                  <a:cubicBezTo>
                    <a:pt x="947" y="32"/>
                    <a:pt x="949" y="33"/>
                    <a:pt x="949" y="34"/>
                  </a:cubicBezTo>
                  <a:cubicBezTo>
                    <a:pt x="950" y="33"/>
                    <a:pt x="950" y="32"/>
                    <a:pt x="951" y="31"/>
                  </a:cubicBezTo>
                  <a:close/>
                  <a:moveTo>
                    <a:pt x="994" y="54"/>
                  </a:moveTo>
                  <a:cubicBezTo>
                    <a:pt x="994" y="54"/>
                    <a:pt x="996" y="55"/>
                    <a:pt x="996" y="55"/>
                  </a:cubicBezTo>
                  <a:cubicBezTo>
                    <a:pt x="997" y="55"/>
                    <a:pt x="997" y="53"/>
                    <a:pt x="998" y="53"/>
                  </a:cubicBezTo>
                  <a:cubicBezTo>
                    <a:pt x="998" y="53"/>
                    <a:pt x="999" y="55"/>
                    <a:pt x="1000" y="55"/>
                  </a:cubicBezTo>
                  <a:cubicBezTo>
                    <a:pt x="1001" y="55"/>
                    <a:pt x="1001" y="53"/>
                    <a:pt x="1002" y="52"/>
                  </a:cubicBezTo>
                  <a:cubicBezTo>
                    <a:pt x="1002" y="52"/>
                    <a:pt x="1003" y="51"/>
                    <a:pt x="1003" y="50"/>
                  </a:cubicBezTo>
                  <a:cubicBezTo>
                    <a:pt x="1004" y="50"/>
                    <a:pt x="1005" y="49"/>
                    <a:pt x="1005" y="48"/>
                  </a:cubicBezTo>
                  <a:cubicBezTo>
                    <a:pt x="1006" y="49"/>
                    <a:pt x="1007" y="49"/>
                    <a:pt x="1007" y="50"/>
                  </a:cubicBezTo>
                  <a:cubicBezTo>
                    <a:pt x="1007" y="49"/>
                    <a:pt x="1009" y="48"/>
                    <a:pt x="1009" y="48"/>
                  </a:cubicBezTo>
                  <a:cubicBezTo>
                    <a:pt x="1009" y="47"/>
                    <a:pt x="1007" y="46"/>
                    <a:pt x="1007" y="46"/>
                  </a:cubicBezTo>
                  <a:cubicBezTo>
                    <a:pt x="1007" y="46"/>
                    <a:pt x="1006" y="48"/>
                    <a:pt x="1005" y="48"/>
                  </a:cubicBezTo>
                  <a:cubicBezTo>
                    <a:pt x="1005" y="48"/>
                    <a:pt x="1003" y="46"/>
                    <a:pt x="1003" y="46"/>
                  </a:cubicBezTo>
                  <a:cubicBezTo>
                    <a:pt x="1002" y="46"/>
                    <a:pt x="1002" y="48"/>
                    <a:pt x="1001" y="49"/>
                  </a:cubicBezTo>
                  <a:cubicBezTo>
                    <a:pt x="1001" y="49"/>
                    <a:pt x="1000" y="51"/>
                    <a:pt x="1000" y="51"/>
                  </a:cubicBezTo>
                  <a:cubicBezTo>
                    <a:pt x="999" y="51"/>
                    <a:pt x="998" y="49"/>
                    <a:pt x="997" y="49"/>
                  </a:cubicBezTo>
                  <a:cubicBezTo>
                    <a:pt x="997" y="49"/>
                    <a:pt x="996" y="51"/>
                    <a:pt x="996" y="51"/>
                  </a:cubicBezTo>
                  <a:cubicBezTo>
                    <a:pt x="996" y="52"/>
                    <a:pt x="994" y="53"/>
                    <a:pt x="994" y="54"/>
                  </a:cubicBezTo>
                  <a:close/>
                  <a:moveTo>
                    <a:pt x="1013" y="43"/>
                  </a:moveTo>
                  <a:cubicBezTo>
                    <a:pt x="1013" y="43"/>
                    <a:pt x="1014" y="41"/>
                    <a:pt x="1014" y="41"/>
                  </a:cubicBezTo>
                  <a:cubicBezTo>
                    <a:pt x="1015" y="41"/>
                    <a:pt x="1016" y="43"/>
                    <a:pt x="1016" y="43"/>
                  </a:cubicBezTo>
                  <a:cubicBezTo>
                    <a:pt x="1017" y="42"/>
                    <a:pt x="1018" y="44"/>
                    <a:pt x="1019" y="44"/>
                  </a:cubicBezTo>
                  <a:cubicBezTo>
                    <a:pt x="1019" y="44"/>
                    <a:pt x="1020" y="42"/>
                    <a:pt x="1020" y="42"/>
                  </a:cubicBezTo>
                  <a:cubicBezTo>
                    <a:pt x="1021" y="41"/>
                    <a:pt x="1022" y="40"/>
                    <a:pt x="1022" y="40"/>
                  </a:cubicBezTo>
                  <a:cubicBezTo>
                    <a:pt x="1021" y="40"/>
                    <a:pt x="1021" y="38"/>
                    <a:pt x="1020" y="38"/>
                  </a:cubicBezTo>
                  <a:cubicBezTo>
                    <a:pt x="1019" y="38"/>
                    <a:pt x="1019" y="40"/>
                    <a:pt x="1018" y="40"/>
                  </a:cubicBezTo>
                  <a:cubicBezTo>
                    <a:pt x="1018" y="40"/>
                    <a:pt x="1017" y="38"/>
                    <a:pt x="1016" y="39"/>
                  </a:cubicBezTo>
                  <a:cubicBezTo>
                    <a:pt x="1015" y="39"/>
                    <a:pt x="1015" y="41"/>
                    <a:pt x="1014" y="41"/>
                  </a:cubicBezTo>
                  <a:cubicBezTo>
                    <a:pt x="1014" y="41"/>
                    <a:pt x="1013" y="39"/>
                    <a:pt x="1012" y="39"/>
                  </a:cubicBezTo>
                  <a:cubicBezTo>
                    <a:pt x="1011" y="39"/>
                    <a:pt x="1011" y="41"/>
                    <a:pt x="1010" y="41"/>
                  </a:cubicBezTo>
                  <a:cubicBezTo>
                    <a:pt x="1011" y="42"/>
                    <a:pt x="1012" y="43"/>
                    <a:pt x="1013" y="4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68580" tIns="34290" rIns="68580" bIns="34290" numCol="1" anchor="t" anchorCtr="0" compatLnSpc="1"/>
            <a:lstStyle/>
            <a:p>
              <a:endParaRPr lang="zh-CN" altLang="en-US" sz="1350"/>
            </a:p>
          </p:txBody>
        </p:sp>
      </p:grpSp>
      <p:grpSp>
        <p:nvGrpSpPr>
          <p:cNvPr id="2" name="组合 1"/>
          <p:cNvGrpSpPr/>
          <p:nvPr/>
        </p:nvGrpSpPr>
        <p:grpSpPr>
          <a:xfrm>
            <a:off x="2897995" y="3526935"/>
            <a:ext cx="3154680" cy="354330"/>
            <a:chOff x="2917045" y="3526935"/>
            <a:chExt cx="3154680" cy="354330"/>
          </a:xfrm>
        </p:grpSpPr>
        <p:sp>
          <p:nvSpPr>
            <p:cNvPr id="23" name="文本框 211"/>
            <p:cNvSpPr txBox="1">
              <a:spLocks noChangeArrowheads="1"/>
            </p:cNvSpPr>
            <p:nvPr/>
          </p:nvSpPr>
          <p:spPr bwMode="auto">
            <a:xfrm>
              <a:off x="2917045" y="3526935"/>
              <a:ext cx="963385" cy="3397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 sz="1300">
                  <a:solidFill>
                    <a:schemeClr val="tx1"/>
                  </a:solidFill>
                  <a:latin typeface="Lao UI" panose="020B0502040204020203" pitchFamily="34" charset="0"/>
                  <a:ea typeface="华康少女文字W5(P)" panose="040F0500000000000000" pitchFamily="82" charset="-122"/>
                </a:defRPr>
              </a:lvl1pPr>
              <a:lvl2pPr marL="742950" indent="-285750">
                <a:defRPr sz="1300">
                  <a:solidFill>
                    <a:schemeClr val="tx1"/>
                  </a:solidFill>
                  <a:latin typeface="Lao UI" panose="020B0502040204020203" pitchFamily="34" charset="0"/>
                  <a:ea typeface="华康少女文字W5(P)" panose="040F0500000000000000" pitchFamily="82" charset="-122"/>
                </a:defRPr>
              </a:lvl2pPr>
              <a:lvl3pPr marL="1143000" indent="-228600">
                <a:defRPr sz="1300">
                  <a:solidFill>
                    <a:schemeClr val="tx1"/>
                  </a:solidFill>
                  <a:latin typeface="Lao UI" panose="020B0502040204020203" pitchFamily="34" charset="0"/>
                  <a:ea typeface="华康少女文字W5(P)" panose="040F0500000000000000" pitchFamily="82" charset="-122"/>
                </a:defRPr>
              </a:lvl3pPr>
              <a:lvl4pPr marL="1600200" indent="-228600">
                <a:defRPr sz="1300">
                  <a:solidFill>
                    <a:schemeClr val="tx1"/>
                  </a:solidFill>
                  <a:latin typeface="Lao UI" panose="020B0502040204020203" pitchFamily="34" charset="0"/>
                  <a:ea typeface="华康少女文字W5(P)" panose="040F0500000000000000" pitchFamily="82" charset="-122"/>
                </a:defRPr>
              </a:lvl4pPr>
              <a:lvl5pPr marL="2057400" indent="-228600">
                <a:defRPr sz="1300">
                  <a:solidFill>
                    <a:schemeClr val="tx1"/>
                  </a:solidFill>
                  <a:latin typeface="Lao UI" panose="020B0502040204020203" pitchFamily="34" charset="0"/>
                  <a:ea typeface="华康少女文字W5(P)" panose="040F0500000000000000" pitchFamily="82" charset="-122"/>
                </a:defRPr>
              </a:lvl5pPr>
              <a:lvl6pPr marL="2514600" indent="-228600" defTabSz="685800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Lao UI" panose="020B0502040204020203" pitchFamily="34" charset="0"/>
                  <a:ea typeface="华康少女文字W5(P)" panose="040F0500000000000000" pitchFamily="82" charset="-122"/>
                </a:defRPr>
              </a:lvl6pPr>
              <a:lvl7pPr marL="2971800" indent="-228600" defTabSz="685800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Lao UI" panose="020B0502040204020203" pitchFamily="34" charset="0"/>
                  <a:ea typeface="华康少女文字W5(P)" panose="040F0500000000000000" pitchFamily="82" charset="-122"/>
                </a:defRPr>
              </a:lvl7pPr>
              <a:lvl8pPr marL="3429000" indent="-228600" defTabSz="685800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Lao UI" panose="020B0502040204020203" pitchFamily="34" charset="0"/>
                  <a:ea typeface="华康少女文字W5(P)" panose="040F0500000000000000" pitchFamily="82" charset="-122"/>
                </a:defRPr>
              </a:lvl8pPr>
              <a:lvl9pPr marL="3886200" indent="-228600" defTabSz="685800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Lao UI" panose="020B0502040204020203" pitchFamily="34" charset="0"/>
                  <a:ea typeface="华康少女文字W5(P)" panose="040F0500000000000000" pitchFamily="82" charset="-122"/>
                </a:defRPr>
              </a:lvl9pPr>
            </a:lstStyle>
            <a:p>
              <a:pPr eaLnBrk="1" hangingPunct="1"/>
              <a:r>
                <a:rPr lang="zh-CN" altLang="en-US" sz="1600" dirty="0">
                  <a:solidFill>
                    <a:schemeClr val="bg1"/>
                  </a:solidFill>
                  <a:latin typeface="方正苏新诗柳楷简体" panose="02000000000000000000" pitchFamily="2" charset="-122"/>
                  <a:ea typeface="方正苏新诗柳楷简体" panose="02000000000000000000" pitchFamily="2" charset="-122"/>
                </a:rPr>
                <a:t>汇报人</a:t>
              </a:r>
              <a:r>
                <a:rPr lang="zh-CN" altLang="en-US" sz="1600" dirty="0" smtClean="0">
                  <a:solidFill>
                    <a:schemeClr val="bg1"/>
                  </a:solidFill>
                  <a:latin typeface="方正苏新诗柳楷简体" panose="02000000000000000000" pitchFamily="2" charset="-122"/>
                  <a:ea typeface="方正苏新诗柳楷简体" panose="02000000000000000000" pitchFamily="2" charset="-122"/>
                </a:rPr>
                <a:t>：</a:t>
              </a:r>
              <a:endParaRPr lang="zh-CN" altLang="en-US" sz="1600" dirty="0">
                <a:solidFill>
                  <a:schemeClr val="bg1"/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endParaRPr>
            </a:p>
          </p:txBody>
        </p:sp>
        <p:sp>
          <p:nvSpPr>
            <p:cNvPr id="25" name="文本框 211"/>
            <p:cNvSpPr txBox="1">
              <a:spLocks noChangeArrowheads="1"/>
            </p:cNvSpPr>
            <p:nvPr/>
          </p:nvSpPr>
          <p:spPr bwMode="auto">
            <a:xfrm>
              <a:off x="4023215" y="3544080"/>
              <a:ext cx="2048510" cy="33718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 sz="1300">
                  <a:solidFill>
                    <a:schemeClr val="tx1"/>
                  </a:solidFill>
                  <a:latin typeface="Lao UI" panose="020B0502040204020203" pitchFamily="34" charset="0"/>
                  <a:ea typeface="华康少女文字W5(P)" panose="040F0500000000000000" pitchFamily="82" charset="-122"/>
                </a:defRPr>
              </a:lvl1pPr>
              <a:lvl2pPr marL="742950" indent="-285750">
                <a:defRPr sz="1300">
                  <a:solidFill>
                    <a:schemeClr val="tx1"/>
                  </a:solidFill>
                  <a:latin typeface="Lao UI" panose="020B0502040204020203" pitchFamily="34" charset="0"/>
                  <a:ea typeface="华康少女文字W5(P)" panose="040F0500000000000000" pitchFamily="82" charset="-122"/>
                </a:defRPr>
              </a:lvl2pPr>
              <a:lvl3pPr marL="1143000" indent="-228600">
                <a:defRPr sz="1300">
                  <a:solidFill>
                    <a:schemeClr val="tx1"/>
                  </a:solidFill>
                  <a:latin typeface="Lao UI" panose="020B0502040204020203" pitchFamily="34" charset="0"/>
                  <a:ea typeface="华康少女文字W5(P)" panose="040F0500000000000000" pitchFamily="82" charset="-122"/>
                </a:defRPr>
              </a:lvl3pPr>
              <a:lvl4pPr marL="1600200" indent="-228600">
                <a:defRPr sz="1300">
                  <a:solidFill>
                    <a:schemeClr val="tx1"/>
                  </a:solidFill>
                  <a:latin typeface="Lao UI" panose="020B0502040204020203" pitchFamily="34" charset="0"/>
                  <a:ea typeface="华康少女文字W5(P)" panose="040F0500000000000000" pitchFamily="82" charset="-122"/>
                </a:defRPr>
              </a:lvl4pPr>
              <a:lvl5pPr marL="2057400" indent="-228600">
                <a:defRPr sz="1300">
                  <a:solidFill>
                    <a:schemeClr val="tx1"/>
                  </a:solidFill>
                  <a:latin typeface="Lao UI" panose="020B0502040204020203" pitchFamily="34" charset="0"/>
                  <a:ea typeface="华康少女文字W5(P)" panose="040F0500000000000000" pitchFamily="82" charset="-122"/>
                </a:defRPr>
              </a:lvl5pPr>
              <a:lvl6pPr marL="2514600" indent="-228600" defTabSz="685800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Lao UI" panose="020B0502040204020203" pitchFamily="34" charset="0"/>
                  <a:ea typeface="华康少女文字W5(P)" panose="040F0500000000000000" pitchFamily="82" charset="-122"/>
                </a:defRPr>
              </a:lvl6pPr>
              <a:lvl7pPr marL="2971800" indent="-228600" defTabSz="685800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Lao UI" panose="020B0502040204020203" pitchFamily="34" charset="0"/>
                  <a:ea typeface="华康少女文字W5(P)" panose="040F0500000000000000" pitchFamily="82" charset="-122"/>
                </a:defRPr>
              </a:lvl7pPr>
              <a:lvl8pPr marL="3429000" indent="-228600" defTabSz="685800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Lao UI" panose="020B0502040204020203" pitchFamily="34" charset="0"/>
                  <a:ea typeface="华康少女文字W5(P)" panose="040F0500000000000000" pitchFamily="82" charset="-122"/>
                </a:defRPr>
              </a:lvl8pPr>
              <a:lvl9pPr marL="3886200" indent="-228600" defTabSz="685800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Lao UI" panose="020B0502040204020203" pitchFamily="34" charset="0"/>
                  <a:ea typeface="华康少女文字W5(P)" panose="040F0500000000000000" pitchFamily="82" charset="-122"/>
                </a:defRPr>
              </a:lvl9pPr>
            </a:lstStyle>
            <a:p>
              <a:pPr eaLnBrk="1" hangingPunct="1"/>
              <a:r>
                <a:rPr lang="en-US" altLang="zh-CN" sz="1600" dirty="0">
                  <a:solidFill>
                    <a:schemeClr val="bg1"/>
                  </a:solidFill>
                  <a:latin typeface="方正苏新诗柳楷简体" panose="02000000000000000000" pitchFamily="2" charset="-122"/>
                  <a:ea typeface="方正苏新诗柳楷简体" panose="02000000000000000000" pitchFamily="2" charset="-122"/>
                </a:rPr>
                <a:t>170600304</a:t>
              </a:r>
              <a:r>
                <a:rPr lang="zh-CN" altLang="en-US" sz="1600" dirty="0">
                  <a:solidFill>
                    <a:schemeClr val="bg1"/>
                  </a:solidFill>
                  <a:latin typeface="方正苏新诗柳楷简体" panose="02000000000000000000" pitchFamily="2" charset="-122"/>
                  <a:ea typeface="方正苏新诗柳楷简体" panose="02000000000000000000" pitchFamily="2" charset="-122"/>
                </a:rPr>
                <a:t>郭轲</a:t>
              </a:r>
              <a:endParaRPr lang="zh-CN" altLang="en-US" sz="1600" dirty="0">
                <a:solidFill>
                  <a:schemeClr val="bg1"/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endParaRPr>
            </a:p>
          </p:txBody>
        </p:sp>
        <p:sp>
          <p:nvSpPr>
            <p:cNvPr id="26" name="圆角矩形 25"/>
            <p:cNvSpPr/>
            <p:nvPr/>
          </p:nvSpPr>
          <p:spPr>
            <a:xfrm>
              <a:off x="4004049" y="3562634"/>
              <a:ext cx="2067657" cy="306000"/>
            </a:xfrm>
            <a:prstGeom prst="roundRect">
              <a:avLst/>
            </a:prstGeom>
            <a:noFill/>
            <a:ln w="95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方正苏新诗柳楷简体" panose="02000000000000000000" pitchFamily="2" charset="-122"/>
                <a:ea typeface="方正苏新诗柳楷简体" panose="02000000000000000000" pitchFamily="2" charset="-122"/>
              </a:endParaRPr>
            </a:p>
          </p:txBody>
        </p:sp>
      </p:grpSp>
      <p:grpSp>
        <p:nvGrpSpPr>
          <p:cNvPr id="3" name="组合 2"/>
          <p:cNvGrpSpPr/>
          <p:nvPr/>
        </p:nvGrpSpPr>
        <p:grpSpPr>
          <a:xfrm>
            <a:off x="2917045" y="4134360"/>
            <a:ext cx="3154660" cy="345166"/>
            <a:chOff x="2917045" y="4134360"/>
            <a:chExt cx="3154660" cy="345166"/>
          </a:xfrm>
        </p:grpSpPr>
        <p:sp>
          <p:nvSpPr>
            <p:cNvPr id="28" name="文本框 27"/>
            <p:cNvSpPr txBox="1"/>
            <p:nvPr/>
          </p:nvSpPr>
          <p:spPr>
            <a:xfrm>
              <a:off x="2917045" y="4134360"/>
              <a:ext cx="910225" cy="33855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zh-CN" altLang="en-US" sz="1600" dirty="0" smtClean="0">
                  <a:solidFill>
                    <a:schemeClr val="bg1"/>
                  </a:solidFill>
                  <a:latin typeface="方正苏新诗柳楷简体" panose="02000000000000000000" pitchFamily="2" charset="-122"/>
                  <a:ea typeface="方正苏新诗柳楷简体" panose="02000000000000000000" pitchFamily="2" charset="-122"/>
                </a:rPr>
                <a:t>时   间：</a:t>
              </a:r>
              <a:endParaRPr lang="zh-CN" altLang="en-US" sz="1600" dirty="0">
                <a:solidFill>
                  <a:schemeClr val="bg1"/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endParaRPr>
            </a:p>
          </p:txBody>
        </p:sp>
        <p:sp>
          <p:nvSpPr>
            <p:cNvPr id="29" name="圆角矩形 28"/>
            <p:cNvSpPr/>
            <p:nvPr/>
          </p:nvSpPr>
          <p:spPr>
            <a:xfrm>
              <a:off x="4004048" y="4161810"/>
              <a:ext cx="2067657" cy="306000"/>
            </a:xfrm>
            <a:prstGeom prst="roundRect">
              <a:avLst/>
            </a:prstGeom>
            <a:noFill/>
            <a:ln w="95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方正苏新诗柳楷简体" panose="02000000000000000000" pitchFamily="2" charset="-122"/>
                <a:ea typeface="方正苏新诗柳楷简体" panose="02000000000000000000" pitchFamily="2" charset="-122"/>
              </a:endParaRPr>
            </a:p>
          </p:txBody>
        </p:sp>
        <p:sp>
          <p:nvSpPr>
            <p:cNvPr id="30" name="文本框 29"/>
            <p:cNvSpPr txBox="1"/>
            <p:nvPr/>
          </p:nvSpPr>
          <p:spPr>
            <a:xfrm>
              <a:off x="3965684" y="4142341"/>
              <a:ext cx="1874224" cy="33718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zh-CN" sz="1600" dirty="0" smtClean="0">
                  <a:solidFill>
                    <a:schemeClr val="bg1"/>
                  </a:solidFill>
                  <a:latin typeface="方正苏新诗柳楷简体" panose="02000000000000000000" pitchFamily="2" charset="-122"/>
                  <a:ea typeface="方正苏新诗柳楷简体" panose="02000000000000000000" pitchFamily="2" charset="-122"/>
                </a:rPr>
                <a:t>2019</a:t>
              </a:r>
              <a:r>
                <a:rPr lang="zh-CN" altLang="en-US" sz="1600" dirty="0" smtClean="0">
                  <a:solidFill>
                    <a:schemeClr val="bg1"/>
                  </a:solidFill>
                  <a:latin typeface="方正苏新诗柳楷简体" panose="02000000000000000000" pitchFamily="2" charset="-122"/>
                  <a:ea typeface="方正苏新诗柳楷简体" panose="02000000000000000000" pitchFamily="2" charset="-122"/>
                </a:rPr>
                <a:t>年</a:t>
              </a:r>
              <a:r>
                <a:rPr lang="en-US" altLang="zh-CN" sz="1600" dirty="0" smtClean="0">
                  <a:solidFill>
                    <a:schemeClr val="bg1"/>
                  </a:solidFill>
                  <a:latin typeface="方正苏新诗柳楷简体" panose="02000000000000000000" pitchFamily="2" charset="-122"/>
                  <a:ea typeface="方正苏新诗柳楷简体" panose="02000000000000000000" pitchFamily="2" charset="-122"/>
                </a:rPr>
                <a:t>07</a:t>
              </a:r>
              <a:r>
                <a:rPr lang="zh-CN" altLang="en-US" sz="1600" dirty="0" smtClean="0">
                  <a:solidFill>
                    <a:schemeClr val="bg1"/>
                  </a:solidFill>
                  <a:latin typeface="方正苏新诗柳楷简体" panose="02000000000000000000" pitchFamily="2" charset="-122"/>
                  <a:ea typeface="方正苏新诗柳楷简体" panose="02000000000000000000" pitchFamily="2" charset="-122"/>
                </a:rPr>
                <a:t>月</a:t>
              </a:r>
              <a:r>
                <a:rPr lang="en-US" altLang="zh-CN" sz="1600" dirty="0" smtClean="0">
                  <a:solidFill>
                    <a:schemeClr val="bg1"/>
                  </a:solidFill>
                  <a:latin typeface="方正苏新诗柳楷简体" panose="02000000000000000000" pitchFamily="2" charset="-122"/>
                  <a:ea typeface="方正苏新诗柳楷简体" panose="02000000000000000000" pitchFamily="2" charset="-122"/>
                </a:rPr>
                <a:t>25</a:t>
              </a:r>
              <a:r>
                <a:rPr lang="zh-CN" altLang="en-US" sz="1600" dirty="0" smtClean="0">
                  <a:solidFill>
                    <a:schemeClr val="bg1"/>
                  </a:solidFill>
                  <a:latin typeface="方正苏新诗柳楷简体" panose="02000000000000000000" pitchFamily="2" charset="-122"/>
                  <a:ea typeface="方正苏新诗柳楷简体" panose="02000000000000000000" pitchFamily="2" charset="-122"/>
                </a:rPr>
                <a:t>日</a:t>
              </a:r>
              <a:endParaRPr lang="zh-CN" altLang="en-US" sz="1600" dirty="0">
                <a:solidFill>
                  <a:schemeClr val="bg1"/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endParaRPr>
            </a:p>
          </p:txBody>
        </p:sp>
      </p:grpSp>
      <p:pic>
        <p:nvPicPr>
          <p:cNvPr id="5" name="BeaTsGOy - 旋律、节奏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649624" y="-724669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/>
    </mc:Choice>
    <mc:Fallback>
      <p:transition/>
    </mc:Fallback>
  </mc:AlternateContent>
  <p:timing>
    <p:tnLst>
      <p:par>
        <p:cTn id="1" dur="indefinite" restart="never" nodeType="tmRoot">
          <p:childTnLst>
            <p:audio>
              <p:cMediaNode vol="80000" numSld="99">
                <p:cTn id="2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文本框 26"/>
          <p:cNvSpPr txBox="1"/>
          <p:nvPr/>
        </p:nvSpPr>
        <p:spPr>
          <a:xfrm>
            <a:off x="4719955" y="1138555"/>
            <a:ext cx="3634105" cy="5219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2800" dirty="0">
                <a:solidFill>
                  <a:schemeClr val="accent1"/>
                </a:solidFill>
                <a:latin typeface="方正清刻本悦宋简体" panose="02000000000000000000" pitchFamily="2" charset="-122"/>
                <a:ea typeface="方正清刻本悦宋简体" panose="02000000000000000000" pitchFamily="2" charset="-122"/>
              </a:rPr>
              <a:t>壹</a:t>
            </a:r>
            <a:r>
              <a:rPr lang="zh-CN" altLang="en-US" sz="2800" dirty="0" smtClean="0">
                <a:solidFill>
                  <a:schemeClr val="accent1"/>
                </a:solidFill>
                <a:latin typeface="方正清刻本悦宋简体" panose="02000000000000000000" pitchFamily="2" charset="-122"/>
                <a:ea typeface="方正清刻本悦宋简体" panose="02000000000000000000" pitchFamily="2" charset="-122"/>
              </a:rPr>
              <a:t>、这四天学习收获</a:t>
            </a:r>
            <a:endParaRPr lang="zh-CN" altLang="en-US" sz="2800" dirty="0" smtClean="0">
              <a:solidFill>
                <a:schemeClr val="accent1"/>
              </a:solidFill>
              <a:latin typeface="方正清刻本悦宋简体" panose="02000000000000000000" pitchFamily="2" charset="-122"/>
              <a:ea typeface="方正清刻本悦宋简体" panose="02000000000000000000" pitchFamily="2" charset="-122"/>
            </a:endParaRPr>
          </a:p>
        </p:txBody>
      </p:sp>
      <p:sp>
        <p:nvSpPr>
          <p:cNvPr id="31" name="文本框 30"/>
          <p:cNvSpPr txBox="1"/>
          <p:nvPr/>
        </p:nvSpPr>
        <p:spPr>
          <a:xfrm>
            <a:off x="4719790" y="1976077"/>
            <a:ext cx="3382592" cy="5219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2800" dirty="0">
                <a:solidFill>
                  <a:schemeClr val="accent2"/>
                </a:solidFill>
                <a:latin typeface="方正清刻本悦宋简体" panose="02000000000000000000" pitchFamily="2" charset="-122"/>
                <a:ea typeface="方正清刻本悦宋简体" panose="02000000000000000000" pitchFamily="2" charset="-122"/>
              </a:rPr>
              <a:t>贰</a:t>
            </a:r>
            <a:r>
              <a:rPr lang="zh-CN" altLang="en-US" sz="2800" dirty="0" smtClean="0">
                <a:solidFill>
                  <a:schemeClr val="accent2"/>
                </a:solidFill>
                <a:latin typeface="方正清刻本悦宋简体" panose="02000000000000000000" pitchFamily="2" charset="-122"/>
                <a:ea typeface="方正清刻本悦宋简体" panose="02000000000000000000" pitchFamily="2" charset="-122"/>
              </a:rPr>
              <a:t>、问题总结</a:t>
            </a:r>
            <a:endParaRPr lang="zh-CN" altLang="en-US" sz="2800" dirty="0" smtClean="0">
              <a:solidFill>
                <a:schemeClr val="accent2"/>
              </a:solidFill>
              <a:latin typeface="方正清刻本悦宋简体" panose="02000000000000000000" pitchFamily="2" charset="-122"/>
              <a:ea typeface="方正清刻本悦宋简体" panose="02000000000000000000" pitchFamily="2" charset="-122"/>
            </a:endParaRPr>
          </a:p>
        </p:txBody>
      </p:sp>
      <p:sp>
        <p:nvSpPr>
          <p:cNvPr id="34" name="文本框 33"/>
          <p:cNvSpPr txBox="1"/>
          <p:nvPr/>
        </p:nvSpPr>
        <p:spPr>
          <a:xfrm>
            <a:off x="4719790" y="2830996"/>
            <a:ext cx="3382592" cy="5219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2800" dirty="0">
                <a:solidFill>
                  <a:schemeClr val="accent3"/>
                </a:solidFill>
                <a:latin typeface="方正清刻本悦宋简体" panose="02000000000000000000" pitchFamily="2" charset="-122"/>
                <a:ea typeface="方正清刻本悦宋简体" panose="02000000000000000000" pitchFamily="2" charset="-122"/>
              </a:rPr>
              <a:t>叁</a:t>
            </a:r>
            <a:r>
              <a:rPr lang="zh-CN" altLang="en-US" sz="2800" dirty="0" smtClean="0">
                <a:solidFill>
                  <a:schemeClr val="accent3"/>
                </a:solidFill>
                <a:latin typeface="方正清刻本悦宋简体" panose="02000000000000000000" pitchFamily="2" charset="-122"/>
                <a:ea typeface="方正清刻本悦宋简体" panose="02000000000000000000" pitchFamily="2" charset="-122"/>
              </a:rPr>
              <a:t>、未来计划</a:t>
            </a:r>
            <a:endParaRPr lang="zh-CN" altLang="en-US" sz="2800" dirty="0" smtClean="0">
              <a:solidFill>
                <a:schemeClr val="accent3"/>
              </a:solidFill>
              <a:latin typeface="方正清刻本悦宋简体" panose="02000000000000000000" pitchFamily="2" charset="-122"/>
              <a:ea typeface="方正清刻本悦宋简体" panose="02000000000000000000" pitchFamily="2" charset="-122"/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412297" y="3257101"/>
            <a:ext cx="316176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200" dirty="0" smtClean="0">
                <a:solidFill>
                  <a:schemeClr val="accent4"/>
                </a:solidFill>
                <a:latin typeface="方正清刻本悦宋简体" panose="02000000000000000000" pitchFamily="2" charset="-122"/>
                <a:ea typeface="方正清刻本悦宋简体" panose="02000000000000000000" pitchFamily="2" charset="-122"/>
              </a:rPr>
              <a:t>目录 </a:t>
            </a:r>
            <a:r>
              <a:rPr lang="en-US" altLang="zh-CN" sz="3200" dirty="0" smtClean="0">
                <a:solidFill>
                  <a:schemeClr val="accent4"/>
                </a:solidFill>
                <a:latin typeface="方正清刻本悦宋简体" panose="02000000000000000000" pitchFamily="2" charset="-122"/>
                <a:ea typeface="方正清刻本悦宋简体" panose="02000000000000000000" pitchFamily="2" charset="-122"/>
              </a:rPr>
              <a:t>/ </a:t>
            </a:r>
            <a:r>
              <a:rPr lang="en-US" altLang="zh-CN" sz="2800" dirty="0" smtClean="0">
                <a:solidFill>
                  <a:schemeClr val="accent4"/>
                </a:solidFill>
                <a:latin typeface="方正清刻本悦宋简体" panose="02000000000000000000" pitchFamily="2" charset="-122"/>
                <a:ea typeface="方正清刻本悦宋简体" panose="02000000000000000000" pitchFamily="2" charset="-122"/>
              </a:rPr>
              <a:t>Contents</a:t>
            </a:r>
            <a:r>
              <a:rPr lang="en-US" altLang="zh-CN" sz="3200" dirty="0" smtClean="0">
                <a:solidFill>
                  <a:schemeClr val="accent4"/>
                </a:solidFill>
                <a:latin typeface="方正清刻本悦宋简体" panose="02000000000000000000" pitchFamily="2" charset="-122"/>
                <a:ea typeface="方正清刻本悦宋简体" panose="02000000000000000000" pitchFamily="2" charset="-122"/>
              </a:rPr>
              <a:t> </a:t>
            </a:r>
            <a:endParaRPr lang="zh-CN" altLang="en-US" sz="3200" dirty="0">
              <a:solidFill>
                <a:schemeClr val="accent4"/>
              </a:solidFill>
              <a:latin typeface="方正清刻本悦宋简体" panose="02000000000000000000" pitchFamily="2" charset="-122"/>
              <a:ea typeface="方正清刻本悦宋简体" panose="02000000000000000000" pitchFamily="2" charset="-122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3933" y="1238900"/>
            <a:ext cx="1996303" cy="1996303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7" name="文本框 26"/>
          <p:cNvSpPr txBox="1"/>
          <p:nvPr/>
        </p:nvSpPr>
        <p:spPr>
          <a:xfrm>
            <a:off x="234950" y="145415"/>
            <a:ext cx="3634105" cy="521970"/>
          </a:xfrm>
          <a:prstGeom prst="rect">
            <a:avLst/>
          </a:prstGeom>
          <a:noFill/>
        </p:spPr>
        <p:txBody>
          <a:bodyPr wrap="square">
            <a:spAutoFit/>
          </a:bodyPr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2800" dirty="0">
                <a:solidFill>
                  <a:schemeClr val="accent1"/>
                </a:solidFill>
                <a:latin typeface="方正清刻本悦宋简体" panose="02000000000000000000" pitchFamily="2" charset="-122"/>
                <a:ea typeface="方正清刻本悦宋简体" panose="02000000000000000000" pitchFamily="2" charset="-122"/>
              </a:rPr>
              <a:t>壹</a:t>
            </a:r>
            <a:r>
              <a:rPr lang="zh-CN" altLang="en-US" sz="2800" dirty="0" smtClean="0">
                <a:solidFill>
                  <a:schemeClr val="accent1"/>
                </a:solidFill>
                <a:latin typeface="方正清刻本悦宋简体" panose="02000000000000000000" pitchFamily="2" charset="-122"/>
                <a:ea typeface="方正清刻本悦宋简体" panose="02000000000000000000" pitchFamily="2" charset="-122"/>
              </a:rPr>
              <a:t>、这四天学习收获</a:t>
            </a:r>
            <a:endParaRPr lang="zh-CN" altLang="en-US" sz="2800" dirty="0" smtClean="0">
              <a:solidFill>
                <a:schemeClr val="accent1"/>
              </a:solidFill>
              <a:latin typeface="方正清刻本悦宋简体" panose="02000000000000000000" pitchFamily="2" charset="-122"/>
              <a:ea typeface="方正清刻本悦宋简体" panose="02000000000000000000" pitchFamily="2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966470" y="667385"/>
            <a:ext cx="4354195" cy="76835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4400">
                <a:solidFill>
                  <a:schemeClr val="bg1"/>
                </a:solidFill>
              </a:rPr>
              <a:t>代码：</a:t>
            </a:r>
            <a:endParaRPr lang="zh-CN" altLang="en-US" sz="4400">
              <a:solidFill>
                <a:schemeClr val="bg1"/>
              </a:solidFill>
            </a:endParaRPr>
          </a:p>
        </p:txBody>
      </p:sp>
      <p:pic>
        <p:nvPicPr>
          <p:cNvPr id="2" name="图片 1" descr="H)MC89J%C%UDW56{)N4T94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65835" y="145415"/>
            <a:ext cx="6863080" cy="3605530"/>
          </a:xfrm>
          <a:prstGeom prst="rect">
            <a:avLst/>
          </a:prstGeom>
        </p:spPr>
      </p:pic>
      <p:pic>
        <p:nvPicPr>
          <p:cNvPr id="7" name="图片 6" descr="($R9E1J%22YR0WT5}CO7G$J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12215" y="4288790"/>
            <a:ext cx="6191250" cy="695325"/>
          </a:xfrm>
          <a:prstGeom prst="rect">
            <a:avLst/>
          </a:prstGeom>
        </p:spPr>
      </p:pic>
      <p:pic>
        <p:nvPicPr>
          <p:cNvPr id="8" name="图片 7" descr="7I}NP[7$INYG)PN40NZ%FS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74340" y="2207260"/>
            <a:ext cx="2667000" cy="183832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7" name="文本框 26"/>
          <p:cNvSpPr txBox="1"/>
          <p:nvPr/>
        </p:nvSpPr>
        <p:spPr>
          <a:xfrm>
            <a:off x="234950" y="145415"/>
            <a:ext cx="3634105" cy="521970"/>
          </a:xfrm>
          <a:prstGeom prst="rect">
            <a:avLst/>
          </a:prstGeom>
          <a:noFill/>
        </p:spPr>
        <p:txBody>
          <a:bodyPr wrap="square">
            <a:spAutoFit/>
          </a:bodyPr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2800" dirty="0">
                <a:solidFill>
                  <a:schemeClr val="accent1"/>
                </a:solidFill>
                <a:latin typeface="方正清刻本悦宋简体" panose="02000000000000000000" pitchFamily="2" charset="-122"/>
                <a:ea typeface="方正清刻本悦宋简体" panose="02000000000000000000" pitchFamily="2" charset="-122"/>
              </a:rPr>
              <a:t>壹</a:t>
            </a:r>
            <a:r>
              <a:rPr lang="zh-CN" altLang="en-US" sz="2800" dirty="0" smtClean="0">
                <a:solidFill>
                  <a:schemeClr val="accent1"/>
                </a:solidFill>
                <a:latin typeface="方正清刻本悦宋简体" panose="02000000000000000000" pitchFamily="2" charset="-122"/>
                <a:ea typeface="方正清刻本悦宋简体" panose="02000000000000000000" pitchFamily="2" charset="-122"/>
              </a:rPr>
              <a:t>、这四天学习收获</a:t>
            </a:r>
            <a:endParaRPr lang="zh-CN" altLang="en-US" sz="2800" dirty="0" smtClean="0">
              <a:solidFill>
                <a:schemeClr val="accent1"/>
              </a:solidFill>
              <a:latin typeface="方正清刻本悦宋简体" panose="02000000000000000000" pitchFamily="2" charset="-122"/>
              <a:ea typeface="方正清刻本悦宋简体" panose="02000000000000000000" pitchFamily="2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966470" y="667385"/>
            <a:ext cx="4354195" cy="76835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4400">
                <a:solidFill>
                  <a:schemeClr val="bg1"/>
                </a:solidFill>
              </a:rPr>
              <a:t>代码：</a:t>
            </a:r>
            <a:endParaRPr lang="zh-CN" altLang="en-US" sz="4400">
              <a:solidFill>
                <a:schemeClr val="bg1"/>
              </a:solidFill>
            </a:endParaRPr>
          </a:p>
        </p:txBody>
      </p:sp>
      <p:pic>
        <p:nvPicPr>
          <p:cNvPr id="3" name="图片 2" descr="QI1K09{@W%PI_U%(N$TVS%H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66470" y="145415"/>
            <a:ext cx="7162800" cy="4810125"/>
          </a:xfrm>
          <a:prstGeom prst="rect">
            <a:avLst/>
          </a:prstGeom>
        </p:spPr>
      </p:pic>
      <p:pic>
        <p:nvPicPr>
          <p:cNvPr id="5" name="图片 4" descr="QG~H8XRQ({F~T$VPUCL0J]Q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8620" y="1702435"/>
            <a:ext cx="4724400" cy="561975"/>
          </a:xfrm>
          <a:prstGeom prst="rect">
            <a:avLst/>
          </a:prstGeom>
        </p:spPr>
      </p:pic>
      <p:pic>
        <p:nvPicPr>
          <p:cNvPr id="6" name="图片 5" descr=")D`3$HFSMG4HWLJSW2Z9DAO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26460" y="667385"/>
            <a:ext cx="7343775" cy="3276600"/>
          </a:xfrm>
          <a:prstGeom prst="rect">
            <a:avLst/>
          </a:prstGeom>
        </p:spPr>
      </p:pic>
      <p:pic>
        <p:nvPicPr>
          <p:cNvPr id="9" name="图片 8" descr="@_3YJP0$ZA{KPQYTE%A[FQD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8620" y="1702435"/>
            <a:ext cx="4257675" cy="352425"/>
          </a:xfrm>
          <a:prstGeom prst="rect">
            <a:avLst/>
          </a:prstGeom>
        </p:spPr>
      </p:pic>
      <p:pic>
        <p:nvPicPr>
          <p:cNvPr id="10" name="图片 9" descr="_G[62B[FFDZ`_7)3XN5(VQC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373120" y="772160"/>
            <a:ext cx="6429375" cy="306705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0" dur="50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#ppt_h*1.125000"/>
                                          </p:val>
                                        </p:tav>
                                      </p:tavLst>
                                    </p:anim>
                                    <p:animEffect transition="out" filter="wipe(down)">
                                      <p:cBhvr>
                                        <p:cTn id="1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7" name="文本框 26"/>
          <p:cNvSpPr txBox="1"/>
          <p:nvPr/>
        </p:nvSpPr>
        <p:spPr>
          <a:xfrm>
            <a:off x="234950" y="145415"/>
            <a:ext cx="3634105" cy="521970"/>
          </a:xfrm>
          <a:prstGeom prst="rect">
            <a:avLst/>
          </a:prstGeom>
          <a:noFill/>
        </p:spPr>
        <p:txBody>
          <a:bodyPr wrap="square">
            <a:spAutoFit/>
          </a:bodyPr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2800" dirty="0">
                <a:solidFill>
                  <a:schemeClr val="accent1"/>
                </a:solidFill>
                <a:latin typeface="方正清刻本悦宋简体" panose="02000000000000000000" pitchFamily="2" charset="-122"/>
                <a:ea typeface="方正清刻本悦宋简体" panose="02000000000000000000" pitchFamily="2" charset="-122"/>
              </a:rPr>
              <a:t>壹</a:t>
            </a:r>
            <a:r>
              <a:rPr lang="zh-CN" altLang="en-US" sz="2800" dirty="0" smtClean="0">
                <a:solidFill>
                  <a:schemeClr val="accent1"/>
                </a:solidFill>
                <a:latin typeface="方正清刻本悦宋简体" panose="02000000000000000000" pitchFamily="2" charset="-122"/>
                <a:ea typeface="方正清刻本悦宋简体" panose="02000000000000000000" pitchFamily="2" charset="-122"/>
              </a:rPr>
              <a:t>、学习收获</a:t>
            </a:r>
            <a:endParaRPr lang="zh-CN" altLang="en-US" sz="2800" dirty="0" smtClean="0">
              <a:solidFill>
                <a:schemeClr val="accent1"/>
              </a:solidFill>
              <a:latin typeface="方正清刻本悦宋简体" panose="02000000000000000000" pitchFamily="2" charset="-122"/>
              <a:ea typeface="方正清刻本悦宋简体" panose="02000000000000000000" pitchFamily="2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234950" y="667385"/>
            <a:ext cx="4354195" cy="76835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4400">
                <a:solidFill>
                  <a:schemeClr val="bg1"/>
                </a:solidFill>
              </a:rPr>
              <a:t>TensorFlow</a:t>
            </a:r>
            <a:r>
              <a:rPr lang="zh-CN" altLang="en-US" sz="4400">
                <a:solidFill>
                  <a:schemeClr val="bg1"/>
                </a:solidFill>
              </a:rPr>
              <a:t>：</a:t>
            </a:r>
            <a:endParaRPr lang="zh-CN" altLang="en-US" sz="4400">
              <a:solidFill>
                <a:schemeClr val="bg1"/>
              </a:solidFill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819150" y="1518285"/>
            <a:ext cx="7769225" cy="22453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800">
                <a:solidFill>
                  <a:schemeClr val="bg1"/>
                </a:solidFill>
              </a:rPr>
              <a:t>是</a:t>
            </a:r>
            <a:r>
              <a:rPr lang="en-US" altLang="zh-CN" sz="2800">
                <a:solidFill>
                  <a:schemeClr val="bg1"/>
                </a:solidFill>
              </a:rPr>
              <a:t>Google</a:t>
            </a:r>
            <a:r>
              <a:rPr lang="zh-CN" altLang="en-US" sz="2800">
                <a:solidFill>
                  <a:schemeClr val="bg1"/>
                </a:solidFill>
              </a:rPr>
              <a:t>在</a:t>
            </a:r>
            <a:r>
              <a:rPr lang="en-US" altLang="zh-CN" sz="2800">
                <a:solidFill>
                  <a:schemeClr val="bg1"/>
                </a:solidFill>
              </a:rPr>
              <a:t>2015</a:t>
            </a:r>
            <a:r>
              <a:rPr lang="zh-CN" altLang="en-US" sz="2800">
                <a:solidFill>
                  <a:schemeClr val="bg1"/>
                </a:solidFill>
              </a:rPr>
              <a:t>年推出的开源的计算框架。可以很好地支持深度学习的各种算法，也是在</a:t>
            </a:r>
            <a:r>
              <a:rPr lang="en-US" altLang="zh-CN" sz="2800">
                <a:solidFill>
                  <a:schemeClr val="bg1"/>
                </a:solidFill>
              </a:rPr>
              <a:t>Github</a:t>
            </a:r>
            <a:r>
              <a:rPr lang="zh-CN" altLang="en-US" sz="2800">
                <a:solidFill>
                  <a:schemeClr val="bg1"/>
                </a:solidFill>
              </a:rPr>
              <a:t>上最流行的框架。</a:t>
            </a:r>
            <a:endParaRPr lang="zh-CN" altLang="en-US" sz="2800">
              <a:solidFill>
                <a:schemeClr val="bg1"/>
              </a:solidFill>
            </a:endParaRPr>
          </a:p>
          <a:p>
            <a:endParaRPr lang="zh-CN" altLang="en-US" sz="2800">
              <a:solidFill>
                <a:schemeClr val="bg1"/>
              </a:solidFill>
            </a:endParaRPr>
          </a:p>
          <a:p>
            <a:r>
              <a:rPr lang="zh-CN" altLang="en-US" sz="2800">
                <a:solidFill>
                  <a:schemeClr val="bg1"/>
                </a:solidFill>
              </a:rPr>
              <a:t>以张量为基础（不依赖于坐标系选择的矢量</a:t>
            </a:r>
            <a:r>
              <a:rPr lang="zh-CN" altLang="en-US" sz="2800">
                <a:solidFill>
                  <a:schemeClr val="bg1"/>
                </a:solidFill>
              </a:rPr>
              <a:t>）</a:t>
            </a:r>
            <a:endParaRPr lang="zh-CN" altLang="en-US" sz="2800">
              <a:solidFill>
                <a:schemeClr val="bg1"/>
              </a:solidFill>
            </a:endParaRPr>
          </a:p>
        </p:txBody>
      </p:sp>
      <p:pic>
        <p:nvPicPr>
          <p:cNvPr id="2" name="图片 1" descr="%]G(L(]APS2B7GJL1}QO_2M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54635" y="-753745"/>
            <a:ext cx="8333740" cy="6250305"/>
          </a:xfrm>
          <a:prstGeom prst="rect">
            <a:avLst/>
          </a:prstGeom>
        </p:spPr>
      </p:pic>
      <p:pic>
        <p:nvPicPr>
          <p:cNvPr id="5" name="图片 4" descr="XD7(ED_(A~]3~F%C1UA}N4W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06905" y="422910"/>
            <a:ext cx="5029200" cy="1095375"/>
          </a:xfrm>
          <a:prstGeom prst="rect">
            <a:avLst/>
          </a:prstGeom>
        </p:spPr>
      </p:pic>
      <p:pic>
        <p:nvPicPr>
          <p:cNvPr id="6" name="图片 5" descr=")~`CEKZK2TFM$ULR(O%KW3B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070" y="-666115"/>
            <a:ext cx="7244080" cy="5697220"/>
          </a:xfrm>
          <a:prstGeom prst="rect">
            <a:avLst/>
          </a:prstGeom>
        </p:spPr>
      </p:pic>
      <p:pic>
        <p:nvPicPr>
          <p:cNvPr id="7" name="图片 6" descr="ML}A6KLT1O]~K}CGTEC)KX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92855" y="-392430"/>
            <a:ext cx="5386070" cy="552704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0" dur="5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#ppt_h*1.125000"/>
                                          </p:val>
                                        </p:tav>
                                      </p:tavLst>
                                    </p:anim>
                                    <p:animEffect transition="out" filter="wipe(down)">
                                      <p:cBhvr>
                                        <p:cTn id="1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24" dur="5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#ppt_h*1.125000"/>
                                          </p:val>
                                        </p:tav>
                                      </p:tavLst>
                                    </p:anim>
                                    <p:animEffect transition="out" filter="wipe(down)">
                                      <p:cBhvr>
                                        <p:cTn id="2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7" name="文本框 26"/>
          <p:cNvSpPr txBox="1"/>
          <p:nvPr/>
        </p:nvSpPr>
        <p:spPr>
          <a:xfrm>
            <a:off x="234950" y="145415"/>
            <a:ext cx="3634105" cy="521970"/>
          </a:xfrm>
          <a:prstGeom prst="rect">
            <a:avLst/>
          </a:prstGeom>
          <a:noFill/>
        </p:spPr>
        <p:txBody>
          <a:bodyPr wrap="square">
            <a:spAutoFit/>
          </a:bodyPr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2800" dirty="0">
                <a:solidFill>
                  <a:schemeClr val="accent1"/>
                </a:solidFill>
                <a:latin typeface="方正清刻本悦宋简体" panose="02000000000000000000" pitchFamily="2" charset="-122"/>
                <a:ea typeface="方正清刻本悦宋简体" panose="02000000000000000000" pitchFamily="2" charset="-122"/>
              </a:rPr>
              <a:t>壹</a:t>
            </a:r>
            <a:r>
              <a:rPr lang="zh-CN" altLang="en-US" sz="2800" dirty="0" smtClean="0">
                <a:solidFill>
                  <a:schemeClr val="accent1"/>
                </a:solidFill>
                <a:latin typeface="方正清刻本悦宋简体" panose="02000000000000000000" pitchFamily="2" charset="-122"/>
                <a:ea typeface="方正清刻本悦宋简体" panose="02000000000000000000" pitchFamily="2" charset="-122"/>
              </a:rPr>
              <a:t>、这四天学习收获</a:t>
            </a:r>
            <a:endParaRPr lang="zh-CN" altLang="en-US" sz="2800" dirty="0" smtClean="0">
              <a:solidFill>
                <a:schemeClr val="accent1"/>
              </a:solidFill>
              <a:latin typeface="方正清刻本悦宋简体" panose="02000000000000000000" pitchFamily="2" charset="-122"/>
              <a:ea typeface="方正清刻本悦宋简体" panose="02000000000000000000" pitchFamily="2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234950" y="667385"/>
            <a:ext cx="4354195" cy="76835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4400">
                <a:solidFill>
                  <a:schemeClr val="bg1"/>
                </a:solidFill>
              </a:rPr>
              <a:t>论文写作</a:t>
            </a:r>
            <a:r>
              <a:rPr lang="zh-CN" altLang="en-US" sz="4400">
                <a:solidFill>
                  <a:schemeClr val="bg1"/>
                </a:solidFill>
              </a:rPr>
              <a:t>：</a:t>
            </a:r>
            <a:endParaRPr lang="zh-CN" altLang="en-US" sz="4400">
              <a:solidFill>
                <a:schemeClr val="bg1"/>
              </a:solidFill>
            </a:endParaRPr>
          </a:p>
        </p:txBody>
      </p:sp>
      <p:pic>
        <p:nvPicPr>
          <p:cNvPr id="2" name="图片 1" descr="Q6LB1){TKFY}4DZSURJHFG0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53135" y="-40640"/>
            <a:ext cx="7467600" cy="578167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1" name="文本框 30"/>
          <p:cNvSpPr txBox="1"/>
          <p:nvPr/>
        </p:nvSpPr>
        <p:spPr>
          <a:xfrm>
            <a:off x="482435" y="302217"/>
            <a:ext cx="3382592" cy="521970"/>
          </a:xfrm>
          <a:prstGeom prst="rect">
            <a:avLst/>
          </a:prstGeom>
          <a:noFill/>
        </p:spPr>
        <p:txBody>
          <a:bodyPr wrap="square">
            <a:spAutoFit/>
          </a:bodyPr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2800" dirty="0">
                <a:solidFill>
                  <a:schemeClr val="accent2"/>
                </a:solidFill>
                <a:latin typeface="方正清刻本悦宋简体" panose="02000000000000000000" pitchFamily="2" charset="-122"/>
                <a:ea typeface="方正清刻本悦宋简体" panose="02000000000000000000" pitchFamily="2" charset="-122"/>
              </a:rPr>
              <a:t>贰</a:t>
            </a:r>
            <a:r>
              <a:rPr lang="zh-CN" altLang="en-US" sz="2800" dirty="0" smtClean="0">
                <a:solidFill>
                  <a:schemeClr val="accent2"/>
                </a:solidFill>
                <a:latin typeface="方正清刻本悦宋简体" panose="02000000000000000000" pitchFamily="2" charset="-122"/>
                <a:ea typeface="方正清刻本悦宋简体" panose="02000000000000000000" pitchFamily="2" charset="-122"/>
              </a:rPr>
              <a:t>、问题总结</a:t>
            </a:r>
            <a:endParaRPr lang="zh-CN" altLang="en-US" sz="2800" dirty="0" smtClean="0">
              <a:solidFill>
                <a:schemeClr val="accent2"/>
              </a:solidFill>
              <a:latin typeface="方正清刻本悦宋简体" panose="02000000000000000000" pitchFamily="2" charset="-122"/>
              <a:ea typeface="方正清刻本悦宋简体" panose="02000000000000000000" pitchFamily="2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1717675" y="1220470"/>
            <a:ext cx="4870450" cy="310769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571500" indent="-571500">
              <a:buFont typeface="Wingdings" panose="05000000000000000000" charset="0"/>
              <a:buChar char="l"/>
            </a:pPr>
            <a:r>
              <a:rPr lang="zh-CN" altLang="en-US" sz="2800">
                <a:solidFill>
                  <a:schemeClr val="bg1"/>
                </a:solidFill>
              </a:rPr>
              <a:t>数据</a:t>
            </a:r>
            <a:endParaRPr lang="zh-CN" altLang="en-US" sz="2800">
              <a:solidFill>
                <a:schemeClr val="bg1"/>
              </a:solidFill>
            </a:endParaRPr>
          </a:p>
          <a:p>
            <a:pPr marL="571500" indent="-571500">
              <a:buFont typeface="Wingdings" panose="05000000000000000000" charset="0"/>
              <a:buChar char="l"/>
            </a:pPr>
            <a:endParaRPr lang="zh-CN" altLang="en-US" sz="2800">
              <a:solidFill>
                <a:schemeClr val="bg1"/>
              </a:solidFill>
            </a:endParaRPr>
          </a:p>
          <a:p>
            <a:pPr marL="571500" indent="-571500">
              <a:buFont typeface="Wingdings" panose="05000000000000000000" charset="0"/>
              <a:buChar char="l"/>
            </a:pPr>
            <a:r>
              <a:rPr lang="zh-CN" altLang="en-US" sz="2800">
                <a:solidFill>
                  <a:schemeClr val="bg1"/>
                </a:solidFill>
              </a:rPr>
              <a:t>代码基础不好</a:t>
            </a:r>
            <a:endParaRPr lang="zh-CN" altLang="en-US" sz="2800">
              <a:solidFill>
                <a:schemeClr val="bg1"/>
              </a:solidFill>
            </a:endParaRPr>
          </a:p>
          <a:p>
            <a:pPr marL="571500" indent="-571500">
              <a:buFont typeface="Wingdings" panose="05000000000000000000" charset="0"/>
              <a:buChar char="l"/>
            </a:pPr>
            <a:endParaRPr lang="zh-CN" altLang="en-US" sz="2800">
              <a:solidFill>
                <a:schemeClr val="bg1"/>
              </a:solidFill>
            </a:endParaRPr>
          </a:p>
          <a:p>
            <a:pPr marL="571500" indent="-571500">
              <a:buFont typeface="Wingdings" panose="05000000000000000000" charset="0"/>
              <a:buChar char="l"/>
            </a:pPr>
            <a:r>
              <a:rPr lang="en-US" altLang="zh-CN" sz="2800">
                <a:solidFill>
                  <a:schemeClr val="bg1"/>
                </a:solidFill>
              </a:rPr>
              <a:t>tensorflow</a:t>
            </a:r>
            <a:r>
              <a:rPr lang="zh-CN" altLang="en-US" sz="2800">
                <a:solidFill>
                  <a:schemeClr val="bg1"/>
                </a:solidFill>
              </a:rPr>
              <a:t>环境</a:t>
            </a:r>
            <a:endParaRPr lang="zh-CN" altLang="en-US" sz="2800">
              <a:solidFill>
                <a:schemeClr val="bg1"/>
              </a:solidFill>
            </a:endParaRPr>
          </a:p>
          <a:p>
            <a:pPr marL="571500" indent="-571500">
              <a:buFont typeface="Wingdings" panose="05000000000000000000" charset="0"/>
              <a:buChar char="l"/>
            </a:pPr>
            <a:endParaRPr lang="zh-CN" altLang="en-US" sz="2800">
              <a:solidFill>
                <a:schemeClr val="bg1"/>
              </a:solidFill>
            </a:endParaRPr>
          </a:p>
          <a:p>
            <a:pPr marL="571500" indent="-571500">
              <a:buFont typeface="Wingdings" panose="05000000000000000000" charset="0"/>
              <a:buChar char="l"/>
            </a:pPr>
            <a:r>
              <a:rPr lang="zh-CN" altLang="en-US" sz="2800">
                <a:solidFill>
                  <a:schemeClr val="bg1"/>
                </a:solidFill>
              </a:rPr>
              <a:t>数学理论没有创新</a:t>
            </a:r>
            <a:endParaRPr lang="zh-CN" altLang="en-US" sz="280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文本框 1"/>
          <p:cNvSpPr txBox="1"/>
          <p:nvPr/>
        </p:nvSpPr>
        <p:spPr>
          <a:xfrm>
            <a:off x="1709420" y="1115060"/>
            <a:ext cx="4870450" cy="35382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571500" indent="-571500">
              <a:buFont typeface="Wingdings" panose="05000000000000000000" charset="0"/>
              <a:buChar char="l"/>
            </a:pPr>
            <a:r>
              <a:rPr lang="zh-CN" altLang="en-US" sz="2800">
                <a:solidFill>
                  <a:schemeClr val="bg1"/>
                </a:solidFill>
              </a:rPr>
              <a:t>论文撰写</a:t>
            </a:r>
            <a:endParaRPr lang="zh-CN" altLang="en-US" sz="2800">
              <a:solidFill>
                <a:schemeClr val="bg1"/>
              </a:solidFill>
            </a:endParaRPr>
          </a:p>
          <a:p>
            <a:pPr marL="571500" indent="-571500">
              <a:buFont typeface="Wingdings" panose="05000000000000000000" charset="0"/>
              <a:buChar char="l"/>
            </a:pPr>
            <a:endParaRPr lang="zh-CN" altLang="en-US" sz="2800">
              <a:solidFill>
                <a:schemeClr val="bg1"/>
              </a:solidFill>
            </a:endParaRPr>
          </a:p>
          <a:p>
            <a:pPr marL="571500" indent="-571500">
              <a:buFont typeface="Wingdings" panose="05000000000000000000" charset="0"/>
              <a:buChar char="l"/>
            </a:pPr>
            <a:r>
              <a:rPr lang="zh-CN" altLang="en-US" sz="2800">
                <a:solidFill>
                  <a:schemeClr val="bg1"/>
                </a:solidFill>
              </a:rPr>
              <a:t>处理代码问题</a:t>
            </a:r>
            <a:endParaRPr lang="zh-CN" altLang="en-US" sz="2800">
              <a:solidFill>
                <a:schemeClr val="bg1"/>
              </a:solidFill>
            </a:endParaRPr>
          </a:p>
          <a:p>
            <a:pPr marL="571500" indent="-571500">
              <a:buFont typeface="Wingdings" panose="05000000000000000000" charset="0"/>
              <a:buChar char="l"/>
            </a:pPr>
            <a:endParaRPr lang="zh-CN" altLang="en-US" sz="2800">
              <a:solidFill>
                <a:schemeClr val="bg1"/>
              </a:solidFill>
            </a:endParaRPr>
          </a:p>
          <a:p>
            <a:pPr marL="571500" indent="-571500">
              <a:buFont typeface="Wingdings" panose="05000000000000000000" charset="0"/>
              <a:buChar char="l"/>
            </a:pPr>
            <a:r>
              <a:rPr lang="zh-CN" altLang="en-US" sz="2800">
                <a:solidFill>
                  <a:schemeClr val="bg1"/>
                </a:solidFill>
              </a:rPr>
              <a:t>数据可视化</a:t>
            </a:r>
            <a:endParaRPr lang="zh-CN" altLang="en-US" sz="2800">
              <a:solidFill>
                <a:schemeClr val="bg1"/>
              </a:solidFill>
            </a:endParaRPr>
          </a:p>
          <a:p>
            <a:pPr marL="571500" indent="-571500">
              <a:buFont typeface="Wingdings" panose="05000000000000000000" charset="0"/>
              <a:buChar char="l"/>
            </a:pPr>
            <a:endParaRPr lang="zh-CN" altLang="en-US" sz="2800">
              <a:solidFill>
                <a:schemeClr val="bg1"/>
              </a:solidFill>
            </a:endParaRPr>
          </a:p>
          <a:p>
            <a:pPr marL="571500" indent="-571500">
              <a:buFont typeface="Wingdings" panose="05000000000000000000" charset="0"/>
              <a:buChar char="l"/>
            </a:pPr>
            <a:r>
              <a:rPr lang="zh-CN" altLang="en-US" sz="2800">
                <a:solidFill>
                  <a:schemeClr val="bg1"/>
                </a:solidFill>
              </a:rPr>
              <a:t>数学原理上的研究，理解和创新</a:t>
            </a:r>
            <a:endParaRPr lang="zh-CN" altLang="en-US" sz="2800">
              <a:solidFill>
                <a:schemeClr val="bg1"/>
              </a:solidFill>
            </a:endParaRPr>
          </a:p>
        </p:txBody>
      </p:sp>
      <p:sp>
        <p:nvSpPr>
          <p:cNvPr id="34" name="文本框 33"/>
          <p:cNvSpPr txBox="1"/>
          <p:nvPr/>
        </p:nvSpPr>
        <p:spPr>
          <a:xfrm>
            <a:off x="500215" y="390691"/>
            <a:ext cx="3382592" cy="521970"/>
          </a:xfrm>
          <a:prstGeom prst="rect">
            <a:avLst/>
          </a:prstGeom>
          <a:noFill/>
        </p:spPr>
        <p:txBody>
          <a:bodyPr wrap="square">
            <a:spAutoFit/>
          </a:bodyPr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2800" dirty="0">
                <a:solidFill>
                  <a:schemeClr val="accent3"/>
                </a:solidFill>
                <a:latin typeface="方正清刻本悦宋简体" panose="02000000000000000000" pitchFamily="2" charset="-122"/>
                <a:ea typeface="方正清刻本悦宋简体" panose="02000000000000000000" pitchFamily="2" charset="-122"/>
              </a:rPr>
              <a:t>叁</a:t>
            </a:r>
            <a:r>
              <a:rPr lang="zh-CN" altLang="en-US" sz="2800" dirty="0" smtClean="0">
                <a:solidFill>
                  <a:schemeClr val="accent3"/>
                </a:solidFill>
                <a:latin typeface="方正清刻本悦宋简体" panose="02000000000000000000" pitchFamily="2" charset="-122"/>
                <a:ea typeface="方正清刻本悦宋简体" panose="02000000000000000000" pitchFamily="2" charset="-122"/>
              </a:rPr>
              <a:t>、未来计划</a:t>
            </a:r>
            <a:endParaRPr lang="zh-CN" altLang="en-US" sz="2800" dirty="0" smtClean="0">
              <a:solidFill>
                <a:schemeClr val="accent3"/>
              </a:solidFill>
              <a:latin typeface="方正清刻本悦宋简体" panose="02000000000000000000" pitchFamily="2" charset="-122"/>
              <a:ea typeface="方正清刻本悦宋简体" panose="02000000000000000000" pitchFamily="2" charset="-122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1043955" y="1397468"/>
            <a:ext cx="7056091" cy="21228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6600" spc="225" dirty="0" smtClean="0">
                <a:ln>
                  <a:solidFill>
                    <a:schemeClr val="bg1"/>
                  </a:solidFill>
                </a:ln>
                <a:blipFill>
                  <a:blip r:embed="rId1"/>
                  <a:stretch>
                    <a:fillRect/>
                  </a:stretch>
                </a:blip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康海报体W12" panose="040B0C09000000000000" pitchFamily="81" charset="-122"/>
                <a:ea typeface="华康海报体W12" panose="040B0C09000000000000" pitchFamily="81" charset="-122"/>
              </a:rPr>
              <a:t>感谢聆听</a:t>
            </a:r>
            <a:endParaRPr lang="zh-CN" altLang="en-US" sz="6600" spc="225" dirty="0" smtClean="0">
              <a:ln>
                <a:solidFill>
                  <a:schemeClr val="bg1"/>
                </a:solidFill>
              </a:ln>
              <a:blipFill>
                <a:blip r:embed="rId1"/>
                <a:stretch>
                  <a:fillRect/>
                </a:stretch>
              </a:blip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华康海报体W12" panose="040B0C09000000000000" pitchFamily="81" charset="-122"/>
              <a:ea typeface="华康海报体W12" panose="040B0C09000000000000" pitchFamily="81" charset="-122"/>
            </a:endParaRPr>
          </a:p>
          <a:p>
            <a:pPr algn="ctr"/>
            <a:r>
              <a:rPr lang="zh-CN" altLang="en-US" sz="6600" spc="225" dirty="0" smtClean="0">
                <a:ln>
                  <a:solidFill>
                    <a:schemeClr val="bg1"/>
                  </a:solidFill>
                </a:ln>
                <a:blipFill>
                  <a:blip r:embed="rId1"/>
                  <a:stretch>
                    <a:fillRect/>
                  </a:stretch>
                </a:blip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康海报体W12" panose="040B0C09000000000000" pitchFamily="81" charset="-122"/>
                <a:ea typeface="华康海报体W12" panose="040B0C09000000000000" pitchFamily="81" charset="-122"/>
              </a:rPr>
              <a:t>欢迎指正</a:t>
            </a:r>
            <a:endParaRPr lang="zh-CN" altLang="en-US" sz="6600" spc="225" dirty="0" smtClean="0">
              <a:ln>
                <a:solidFill>
                  <a:schemeClr val="bg1"/>
                </a:solidFill>
              </a:ln>
              <a:blipFill>
                <a:blip r:embed="rId1"/>
                <a:stretch>
                  <a:fillRect/>
                </a:stretch>
              </a:blip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华康海报体W12" panose="040B0C09000000000000" pitchFamily="81" charset="-122"/>
              <a:ea typeface="华康海报体W12" panose="040B0C09000000000000" pitchFamily="81" charset="-122"/>
            </a:endParaRPr>
          </a:p>
        </p:txBody>
      </p:sp>
      <p:pic>
        <p:nvPicPr>
          <p:cNvPr id="17" name="图片 1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01946" y="276482"/>
            <a:ext cx="804475" cy="418655"/>
          </a:xfrm>
          <a:prstGeom prst="rect">
            <a:avLst/>
          </a:prstGeom>
        </p:spPr>
      </p:pic>
      <p:pic>
        <p:nvPicPr>
          <p:cNvPr id="18" name="图片 1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55767" y="844807"/>
            <a:ext cx="492358" cy="256227"/>
          </a:xfrm>
          <a:prstGeom prst="rect">
            <a:avLst/>
          </a:prstGeom>
        </p:spPr>
      </p:pic>
      <p:sp>
        <p:nvSpPr>
          <p:cNvPr id="24" name="Freeform 5"/>
          <p:cNvSpPr/>
          <p:nvPr/>
        </p:nvSpPr>
        <p:spPr bwMode="auto">
          <a:xfrm>
            <a:off x="470274" y="299001"/>
            <a:ext cx="756947" cy="396136"/>
          </a:xfrm>
          <a:custGeom>
            <a:avLst/>
            <a:gdLst>
              <a:gd name="T0" fmla="*/ 262 w 289"/>
              <a:gd name="T1" fmla="*/ 59 h 150"/>
              <a:gd name="T2" fmla="*/ 249 w 289"/>
              <a:gd name="T3" fmla="*/ 61 h 150"/>
              <a:gd name="T4" fmla="*/ 245 w 289"/>
              <a:gd name="T5" fmla="*/ 60 h 150"/>
              <a:gd name="T6" fmla="*/ 225 w 289"/>
              <a:gd name="T7" fmla="*/ 66 h 150"/>
              <a:gd name="T8" fmla="*/ 223 w 289"/>
              <a:gd name="T9" fmla="*/ 63 h 150"/>
              <a:gd name="T10" fmla="*/ 192 w 289"/>
              <a:gd name="T11" fmla="*/ 31 h 150"/>
              <a:gd name="T12" fmla="*/ 179 w 289"/>
              <a:gd name="T13" fmla="*/ 32 h 150"/>
              <a:gd name="T14" fmla="*/ 177 w 289"/>
              <a:gd name="T15" fmla="*/ 32 h 150"/>
              <a:gd name="T16" fmla="*/ 169 w 289"/>
              <a:gd name="T17" fmla="*/ 31 h 150"/>
              <a:gd name="T18" fmla="*/ 132 w 289"/>
              <a:gd name="T19" fmla="*/ 2 h 150"/>
              <a:gd name="T20" fmla="*/ 88 w 289"/>
              <a:gd name="T21" fmla="*/ 32 h 150"/>
              <a:gd name="T22" fmla="*/ 73 w 289"/>
              <a:gd name="T23" fmla="*/ 26 h 150"/>
              <a:gd name="T24" fmla="*/ 38 w 289"/>
              <a:gd name="T25" fmla="*/ 51 h 150"/>
              <a:gd name="T26" fmla="*/ 30 w 289"/>
              <a:gd name="T27" fmla="*/ 50 h 150"/>
              <a:gd name="T28" fmla="*/ 1 w 289"/>
              <a:gd name="T29" fmla="*/ 74 h 150"/>
              <a:gd name="T30" fmla="*/ 25 w 289"/>
              <a:gd name="T31" fmla="*/ 103 h 150"/>
              <a:gd name="T32" fmla="*/ 43 w 289"/>
              <a:gd name="T33" fmla="*/ 99 h 150"/>
              <a:gd name="T34" fmla="*/ 83 w 289"/>
              <a:gd name="T35" fmla="*/ 140 h 150"/>
              <a:gd name="T36" fmla="*/ 123 w 289"/>
              <a:gd name="T37" fmla="*/ 122 h 150"/>
              <a:gd name="T38" fmla="*/ 166 w 289"/>
              <a:gd name="T39" fmla="*/ 148 h 150"/>
              <a:gd name="T40" fmla="*/ 219 w 289"/>
              <a:gd name="T41" fmla="*/ 124 h 150"/>
              <a:gd name="T42" fmla="*/ 228 w 289"/>
              <a:gd name="T43" fmla="*/ 126 h 150"/>
              <a:gd name="T44" fmla="*/ 253 w 289"/>
              <a:gd name="T45" fmla="*/ 115 h 150"/>
              <a:gd name="T46" fmla="*/ 254 w 289"/>
              <a:gd name="T47" fmla="*/ 114 h 150"/>
              <a:gd name="T48" fmla="*/ 257 w 289"/>
              <a:gd name="T49" fmla="*/ 115 h 150"/>
              <a:gd name="T50" fmla="*/ 287 w 289"/>
              <a:gd name="T51" fmla="*/ 90 h 150"/>
              <a:gd name="T52" fmla="*/ 262 w 289"/>
              <a:gd name="T53" fmla="*/ 59 h 1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</a:cxnLst>
            <a:rect l="0" t="0" r="r" b="b"/>
            <a:pathLst>
              <a:path w="289" h="150">
                <a:moveTo>
                  <a:pt x="262" y="59"/>
                </a:moveTo>
                <a:cubicBezTo>
                  <a:pt x="258" y="59"/>
                  <a:pt x="253" y="59"/>
                  <a:pt x="249" y="61"/>
                </a:cubicBezTo>
                <a:cubicBezTo>
                  <a:pt x="248" y="60"/>
                  <a:pt x="246" y="60"/>
                  <a:pt x="245" y="60"/>
                </a:cubicBezTo>
                <a:cubicBezTo>
                  <a:pt x="237" y="59"/>
                  <a:pt x="230" y="62"/>
                  <a:pt x="225" y="66"/>
                </a:cubicBezTo>
                <a:cubicBezTo>
                  <a:pt x="224" y="65"/>
                  <a:pt x="224" y="64"/>
                  <a:pt x="223" y="63"/>
                </a:cubicBezTo>
                <a:cubicBezTo>
                  <a:pt x="222" y="46"/>
                  <a:pt x="210" y="32"/>
                  <a:pt x="192" y="31"/>
                </a:cubicBezTo>
                <a:cubicBezTo>
                  <a:pt x="188" y="30"/>
                  <a:pt x="183" y="31"/>
                  <a:pt x="179" y="32"/>
                </a:cubicBezTo>
                <a:cubicBezTo>
                  <a:pt x="178" y="32"/>
                  <a:pt x="178" y="32"/>
                  <a:pt x="177" y="32"/>
                </a:cubicBezTo>
                <a:cubicBezTo>
                  <a:pt x="174" y="31"/>
                  <a:pt x="171" y="31"/>
                  <a:pt x="169" y="31"/>
                </a:cubicBezTo>
                <a:cubicBezTo>
                  <a:pt x="164" y="16"/>
                  <a:pt x="150" y="3"/>
                  <a:pt x="132" y="2"/>
                </a:cubicBezTo>
                <a:cubicBezTo>
                  <a:pt x="112" y="0"/>
                  <a:pt x="94" y="13"/>
                  <a:pt x="88" y="32"/>
                </a:cubicBezTo>
                <a:cubicBezTo>
                  <a:pt x="84" y="29"/>
                  <a:pt x="78" y="27"/>
                  <a:pt x="73" y="26"/>
                </a:cubicBezTo>
                <a:cubicBezTo>
                  <a:pt x="56" y="25"/>
                  <a:pt x="42" y="36"/>
                  <a:pt x="38" y="51"/>
                </a:cubicBezTo>
                <a:cubicBezTo>
                  <a:pt x="36" y="50"/>
                  <a:pt x="33" y="50"/>
                  <a:pt x="30" y="50"/>
                </a:cubicBezTo>
                <a:cubicBezTo>
                  <a:pt x="16" y="48"/>
                  <a:pt x="2" y="59"/>
                  <a:pt x="1" y="74"/>
                </a:cubicBezTo>
                <a:cubicBezTo>
                  <a:pt x="0" y="89"/>
                  <a:pt x="11" y="102"/>
                  <a:pt x="25" y="103"/>
                </a:cubicBezTo>
                <a:cubicBezTo>
                  <a:pt x="32" y="104"/>
                  <a:pt x="38" y="102"/>
                  <a:pt x="43" y="99"/>
                </a:cubicBezTo>
                <a:cubicBezTo>
                  <a:pt x="44" y="120"/>
                  <a:pt x="61" y="138"/>
                  <a:pt x="83" y="140"/>
                </a:cubicBezTo>
                <a:cubicBezTo>
                  <a:pt x="99" y="142"/>
                  <a:pt x="114" y="134"/>
                  <a:pt x="123" y="122"/>
                </a:cubicBezTo>
                <a:cubicBezTo>
                  <a:pt x="132" y="136"/>
                  <a:pt x="148" y="146"/>
                  <a:pt x="166" y="148"/>
                </a:cubicBezTo>
                <a:cubicBezTo>
                  <a:pt x="187" y="150"/>
                  <a:pt x="207" y="140"/>
                  <a:pt x="219" y="124"/>
                </a:cubicBezTo>
                <a:cubicBezTo>
                  <a:pt x="222" y="125"/>
                  <a:pt x="225" y="126"/>
                  <a:pt x="228" y="126"/>
                </a:cubicBezTo>
                <a:cubicBezTo>
                  <a:pt x="238" y="127"/>
                  <a:pt x="247" y="123"/>
                  <a:pt x="253" y="115"/>
                </a:cubicBezTo>
                <a:cubicBezTo>
                  <a:pt x="253" y="115"/>
                  <a:pt x="254" y="115"/>
                  <a:pt x="254" y="114"/>
                </a:cubicBezTo>
                <a:cubicBezTo>
                  <a:pt x="255" y="115"/>
                  <a:pt x="256" y="115"/>
                  <a:pt x="257" y="115"/>
                </a:cubicBezTo>
                <a:cubicBezTo>
                  <a:pt x="272" y="116"/>
                  <a:pt x="286" y="105"/>
                  <a:pt x="287" y="90"/>
                </a:cubicBezTo>
                <a:cubicBezTo>
                  <a:pt x="289" y="74"/>
                  <a:pt x="277" y="61"/>
                  <a:pt x="262" y="59"/>
                </a:cubicBezTo>
                <a:close/>
              </a:path>
            </a:pathLst>
          </a:custGeom>
          <a:noFill/>
          <a:ln w="12700" cap="flat">
            <a:solidFill>
              <a:srgbClr val="FFFFFF"/>
            </a:solidFill>
            <a:prstDash val="solid"/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grpSp>
        <p:nvGrpSpPr>
          <p:cNvPr id="11" name="组合 10"/>
          <p:cNvGrpSpPr/>
          <p:nvPr/>
        </p:nvGrpSpPr>
        <p:grpSpPr>
          <a:xfrm>
            <a:off x="1342053" y="2369092"/>
            <a:ext cx="6459893" cy="179536"/>
            <a:chOff x="2804139" y="4450981"/>
            <a:chExt cx="7078926" cy="223552"/>
          </a:xfrm>
          <a:solidFill>
            <a:schemeClr val="bg1">
              <a:lumMod val="95000"/>
            </a:schemeClr>
          </a:solidFill>
        </p:grpSpPr>
        <p:sp>
          <p:nvSpPr>
            <p:cNvPr id="19" name="Freeform 334"/>
            <p:cNvSpPr>
              <a:spLocks noEditPoints="1"/>
            </p:cNvSpPr>
            <p:nvPr/>
          </p:nvSpPr>
          <p:spPr bwMode="auto">
            <a:xfrm rot="10800000">
              <a:off x="2804139" y="4450981"/>
              <a:ext cx="3624526" cy="223551"/>
            </a:xfrm>
            <a:custGeom>
              <a:avLst/>
              <a:gdLst>
                <a:gd name="T0" fmla="*/ 32 w 1069"/>
                <a:gd name="T1" fmla="*/ 50 h 77"/>
                <a:gd name="T2" fmla="*/ 29 w 1069"/>
                <a:gd name="T3" fmla="*/ 17 h 77"/>
                <a:gd name="T4" fmla="*/ 87 w 1069"/>
                <a:gd name="T5" fmla="*/ 15 h 77"/>
                <a:gd name="T6" fmla="*/ 108 w 1069"/>
                <a:gd name="T7" fmla="*/ 20 h 77"/>
                <a:gd name="T8" fmla="*/ 148 w 1069"/>
                <a:gd name="T9" fmla="*/ 19 h 77"/>
                <a:gd name="T10" fmla="*/ 191 w 1069"/>
                <a:gd name="T11" fmla="*/ 13 h 77"/>
                <a:gd name="T12" fmla="*/ 241 w 1069"/>
                <a:gd name="T13" fmla="*/ 12 h 77"/>
                <a:gd name="T14" fmla="*/ 285 w 1069"/>
                <a:gd name="T15" fmla="*/ 10 h 77"/>
                <a:gd name="T16" fmla="*/ 325 w 1069"/>
                <a:gd name="T17" fmla="*/ 23 h 77"/>
                <a:gd name="T18" fmla="*/ 385 w 1069"/>
                <a:gd name="T19" fmla="*/ 9 h 77"/>
                <a:gd name="T20" fmla="*/ 405 w 1069"/>
                <a:gd name="T21" fmla="*/ 24 h 77"/>
                <a:gd name="T22" fmla="*/ 449 w 1069"/>
                <a:gd name="T23" fmla="*/ 12 h 77"/>
                <a:gd name="T24" fmla="*/ 488 w 1069"/>
                <a:gd name="T25" fmla="*/ 17 h 77"/>
                <a:gd name="T26" fmla="*/ 530 w 1069"/>
                <a:gd name="T27" fmla="*/ 14 h 77"/>
                <a:gd name="T28" fmla="*/ 587 w 1069"/>
                <a:gd name="T29" fmla="*/ 8 h 77"/>
                <a:gd name="T30" fmla="*/ 621 w 1069"/>
                <a:gd name="T31" fmla="*/ 19 h 77"/>
                <a:gd name="T32" fmla="*/ 677 w 1069"/>
                <a:gd name="T33" fmla="*/ 20 h 77"/>
                <a:gd name="T34" fmla="*/ 716 w 1069"/>
                <a:gd name="T35" fmla="*/ 15 h 77"/>
                <a:gd name="T36" fmla="*/ 761 w 1069"/>
                <a:gd name="T37" fmla="*/ 17 h 77"/>
                <a:gd name="T38" fmla="*/ 816 w 1069"/>
                <a:gd name="T39" fmla="*/ 9 h 77"/>
                <a:gd name="T40" fmla="*/ 850 w 1069"/>
                <a:gd name="T41" fmla="*/ 15 h 77"/>
                <a:gd name="T42" fmla="*/ 890 w 1069"/>
                <a:gd name="T43" fmla="*/ 9 h 77"/>
                <a:gd name="T44" fmla="*/ 939 w 1069"/>
                <a:gd name="T45" fmla="*/ 15 h 77"/>
                <a:gd name="T46" fmla="*/ 981 w 1069"/>
                <a:gd name="T47" fmla="*/ 29 h 77"/>
                <a:gd name="T48" fmla="*/ 1010 w 1069"/>
                <a:gd name="T49" fmla="*/ 27 h 77"/>
                <a:gd name="T50" fmla="*/ 1044 w 1069"/>
                <a:gd name="T51" fmla="*/ 53 h 77"/>
                <a:gd name="T52" fmla="*/ 1051 w 1069"/>
                <a:gd name="T53" fmla="*/ 58 h 77"/>
                <a:gd name="T54" fmla="*/ 1010 w 1069"/>
                <a:gd name="T55" fmla="*/ 69 h 77"/>
                <a:gd name="T56" fmla="*/ 981 w 1069"/>
                <a:gd name="T57" fmla="*/ 61 h 77"/>
                <a:gd name="T58" fmla="*/ 928 w 1069"/>
                <a:gd name="T59" fmla="*/ 42 h 77"/>
                <a:gd name="T60" fmla="*/ 866 w 1069"/>
                <a:gd name="T61" fmla="*/ 59 h 77"/>
                <a:gd name="T62" fmla="*/ 832 w 1069"/>
                <a:gd name="T63" fmla="*/ 53 h 77"/>
                <a:gd name="T64" fmla="*/ 806 w 1069"/>
                <a:gd name="T65" fmla="*/ 59 h 77"/>
                <a:gd name="T66" fmla="*/ 756 w 1069"/>
                <a:gd name="T67" fmla="*/ 59 h 77"/>
                <a:gd name="T68" fmla="*/ 716 w 1069"/>
                <a:gd name="T69" fmla="*/ 47 h 77"/>
                <a:gd name="T70" fmla="*/ 665 w 1069"/>
                <a:gd name="T71" fmla="*/ 40 h 77"/>
                <a:gd name="T72" fmla="*/ 629 w 1069"/>
                <a:gd name="T73" fmla="*/ 50 h 77"/>
                <a:gd name="T74" fmla="*/ 584 w 1069"/>
                <a:gd name="T75" fmla="*/ 62 h 77"/>
                <a:gd name="T76" fmla="*/ 533 w 1069"/>
                <a:gd name="T77" fmla="*/ 55 h 77"/>
                <a:gd name="T78" fmla="*/ 481 w 1069"/>
                <a:gd name="T79" fmla="*/ 50 h 77"/>
                <a:gd name="T80" fmla="*/ 455 w 1069"/>
                <a:gd name="T81" fmla="*/ 42 h 77"/>
                <a:gd name="T82" fmla="*/ 412 w 1069"/>
                <a:gd name="T83" fmla="*/ 62 h 77"/>
                <a:gd name="T84" fmla="*/ 359 w 1069"/>
                <a:gd name="T85" fmla="*/ 57 h 77"/>
                <a:gd name="T86" fmla="*/ 321 w 1069"/>
                <a:gd name="T87" fmla="*/ 56 h 77"/>
                <a:gd name="T88" fmla="*/ 283 w 1069"/>
                <a:gd name="T89" fmla="*/ 59 h 77"/>
                <a:gd name="T90" fmla="*/ 246 w 1069"/>
                <a:gd name="T91" fmla="*/ 62 h 77"/>
                <a:gd name="T92" fmla="*/ 203 w 1069"/>
                <a:gd name="T93" fmla="*/ 58 h 77"/>
                <a:gd name="T94" fmla="*/ 174 w 1069"/>
                <a:gd name="T95" fmla="*/ 63 h 77"/>
                <a:gd name="T96" fmla="*/ 153 w 1069"/>
                <a:gd name="T97" fmla="*/ 58 h 77"/>
                <a:gd name="T98" fmla="*/ 115 w 1069"/>
                <a:gd name="T99" fmla="*/ 57 h 77"/>
                <a:gd name="T100" fmla="*/ 364 w 1069"/>
                <a:gd name="T101" fmla="*/ 18 h 77"/>
                <a:gd name="T102" fmla="*/ 13 w 1069"/>
                <a:gd name="T103" fmla="*/ 43 h 77"/>
                <a:gd name="T104" fmla="*/ 179 w 1069"/>
                <a:gd name="T105" fmla="*/ 29 h 77"/>
                <a:gd name="T106" fmla="*/ 233 w 1069"/>
                <a:gd name="T107" fmla="*/ 45 h 77"/>
                <a:gd name="T108" fmla="*/ 276 w 1069"/>
                <a:gd name="T109" fmla="*/ 32 h 77"/>
                <a:gd name="T110" fmla="*/ 404 w 1069"/>
                <a:gd name="T111" fmla="*/ 35 h 77"/>
                <a:gd name="T112" fmla="*/ 479 w 1069"/>
                <a:gd name="T113" fmla="*/ 39 h 77"/>
                <a:gd name="T114" fmla="*/ 612 w 1069"/>
                <a:gd name="T115" fmla="*/ 27 h 77"/>
                <a:gd name="T116" fmla="*/ 736 w 1069"/>
                <a:gd name="T117" fmla="*/ 44 h 77"/>
                <a:gd name="T118" fmla="*/ 789 w 1069"/>
                <a:gd name="T119" fmla="*/ 31 h 77"/>
                <a:gd name="T120" fmla="*/ 800 w 1069"/>
                <a:gd name="T121" fmla="*/ 29 h 77"/>
                <a:gd name="T122" fmla="*/ 894 w 1069"/>
                <a:gd name="T123" fmla="*/ 41 h 77"/>
                <a:gd name="T124" fmla="*/ 955 w 1069"/>
                <a:gd name="T125" fmla="*/ 35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069" h="77">
                  <a:moveTo>
                    <a:pt x="63" y="56"/>
                  </a:moveTo>
                  <a:cubicBezTo>
                    <a:pt x="62" y="56"/>
                    <a:pt x="60" y="55"/>
                    <a:pt x="60" y="55"/>
                  </a:cubicBezTo>
                  <a:cubicBezTo>
                    <a:pt x="60" y="55"/>
                    <a:pt x="62" y="52"/>
                    <a:pt x="62" y="52"/>
                  </a:cubicBezTo>
                  <a:cubicBezTo>
                    <a:pt x="62" y="52"/>
                    <a:pt x="64" y="54"/>
                    <a:pt x="64" y="54"/>
                  </a:cubicBezTo>
                  <a:cubicBezTo>
                    <a:pt x="65" y="54"/>
                    <a:pt x="66" y="52"/>
                    <a:pt x="66" y="52"/>
                  </a:cubicBezTo>
                  <a:cubicBezTo>
                    <a:pt x="66" y="52"/>
                    <a:pt x="67" y="50"/>
                    <a:pt x="68" y="50"/>
                  </a:cubicBezTo>
                  <a:cubicBezTo>
                    <a:pt x="68" y="50"/>
                    <a:pt x="70" y="51"/>
                    <a:pt x="70" y="51"/>
                  </a:cubicBezTo>
                  <a:cubicBezTo>
                    <a:pt x="70" y="51"/>
                    <a:pt x="72" y="53"/>
                    <a:pt x="72" y="53"/>
                  </a:cubicBezTo>
                  <a:cubicBezTo>
                    <a:pt x="72" y="53"/>
                    <a:pt x="74" y="51"/>
                    <a:pt x="74" y="51"/>
                  </a:cubicBezTo>
                  <a:cubicBezTo>
                    <a:pt x="74" y="50"/>
                    <a:pt x="72" y="50"/>
                    <a:pt x="72" y="49"/>
                  </a:cubicBezTo>
                  <a:cubicBezTo>
                    <a:pt x="72" y="49"/>
                    <a:pt x="73" y="47"/>
                    <a:pt x="73" y="47"/>
                  </a:cubicBezTo>
                  <a:cubicBezTo>
                    <a:pt x="73" y="47"/>
                    <a:pt x="71" y="45"/>
                    <a:pt x="71" y="45"/>
                  </a:cubicBezTo>
                  <a:cubicBezTo>
                    <a:pt x="71" y="46"/>
                    <a:pt x="70" y="47"/>
                    <a:pt x="69" y="47"/>
                  </a:cubicBezTo>
                  <a:cubicBezTo>
                    <a:pt x="69" y="48"/>
                    <a:pt x="68" y="50"/>
                    <a:pt x="68" y="50"/>
                  </a:cubicBezTo>
                  <a:cubicBezTo>
                    <a:pt x="67" y="50"/>
                    <a:pt x="66" y="48"/>
                    <a:pt x="66" y="48"/>
                  </a:cubicBezTo>
                  <a:cubicBezTo>
                    <a:pt x="65" y="48"/>
                    <a:pt x="64" y="50"/>
                    <a:pt x="64" y="50"/>
                  </a:cubicBezTo>
                  <a:cubicBezTo>
                    <a:pt x="63" y="51"/>
                    <a:pt x="63" y="52"/>
                    <a:pt x="62" y="52"/>
                  </a:cubicBezTo>
                  <a:cubicBezTo>
                    <a:pt x="62" y="53"/>
                    <a:pt x="60" y="51"/>
                    <a:pt x="60" y="51"/>
                  </a:cubicBezTo>
                  <a:cubicBezTo>
                    <a:pt x="60" y="51"/>
                    <a:pt x="58" y="53"/>
                    <a:pt x="58" y="53"/>
                  </a:cubicBezTo>
                  <a:cubicBezTo>
                    <a:pt x="58" y="53"/>
                    <a:pt x="57" y="55"/>
                    <a:pt x="56" y="55"/>
                  </a:cubicBezTo>
                  <a:cubicBezTo>
                    <a:pt x="56" y="55"/>
                    <a:pt x="55" y="54"/>
                    <a:pt x="54" y="53"/>
                  </a:cubicBezTo>
                  <a:cubicBezTo>
                    <a:pt x="54" y="53"/>
                    <a:pt x="52" y="52"/>
                    <a:pt x="52" y="52"/>
                  </a:cubicBezTo>
                  <a:cubicBezTo>
                    <a:pt x="52" y="52"/>
                    <a:pt x="51" y="54"/>
                    <a:pt x="50" y="54"/>
                  </a:cubicBezTo>
                  <a:cubicBezTo>
                    <a:pt x="50" y="54"/>
                    <a:pt x="49" y="56"/>
                    <a:pt x="49" y="56"/>
                  </a:cubicBezTo>
                  <a:cubicBezTo>
                    <a:pt x="48" y="56"/>
                    <a:pt x="47" y="54"/>
                    <a:pt x="46" y="55"/>
                  </a:cubicBezTo>
                  <a:cubicBezTo>
                    <a:pt x="46" y="55"/>
                    <a:pt x="45" y="56"/>
                    <a:pt x="45" y="57"/>
                  </a:cubicBezTo>
                  <a:cubicBezTo>
                    <a:pt x="44" y="57"/>
                    <a:pt x="43" y="59"/>
                    <a:pt x="43" y="59"/>
                  </a:cubicBezTo>
                  <a:cubicBezTo>
                    <a:pt x="42" y="59"/>
                    <a:pt x="41" y="57"/>
                    <a:pt x="41" y="57"/>
                  </a:cubicBezTo>
                  <a:cubicBezTo>
                    <a:pt x="40" y="57"/>
                    <a:pt x="39" y="60"/>
                    <a:pt x="39" y="60"/>
                  </a:cubicBezTo>
                  <a:cubicBezTo>
                    <a:pt x="38" y="59"/>
                    <a:pt x="37" y="58"/>
                    <a:pt x="37" y="58"/>
                  </a:cubicBezTo>
                  <a:cubicBezTo>
                    <a:pt x="37" y="58"/>
                    <a:pt x="35" y="56"/>
                    <a:pt x="35" y="56"/>
                  </a:cubicBezTo>
                  <a:cubicBezTo>
                    <a:pt x="34" y="56"/>
                    <a:pt x="33" y="58"/>
                    <a:pt x="33" y="58"/>
                  </a:cubicBezTo>
                  <a:cubicBezTo>
                    <a:pt x="32" y="59"/>
                    <a:pt x="32" y="60"/>
                    <a:pt x="31" y="61"/>
                  </a:cubicBezTo>
                  <a:cubicBezTo>
                    <a:pt x="31" y="61"/>
                    <a:pt x="30" y="63"/>
                    <a:pt x="29" y="63"/>
                  </a:cubicBezTo>
                  <a:cubicBezTo>
                    <a:pt x="29" y="63"/>
                    <a:pt x="27" y="61"/>
                    <a:pt x="27" y="61"/>
                  </a:cubicBezTo>
                  <a:cubicBezTo>
                    <a:pt x="27" y="61"/>
                    <a:pt x="25" y="59"/>
                    <a:pt x="25" y="59"/>
                  </a:cubicBezTo>
                  <a:cubicBezTo>
                    <a:pt x="25" y="59"/>
                    <a:pt x="24" y="61"/>
                    <a:pt x="23" y="62"/>
                  </a:cubicBezTo>
                  <a:cubicBezTo>
                    <a:pt x="23" y="62"/>
                    <a:pt x="22" y="63"/>
                    <a:pt x="22" y="64"/>
                  </a:cubicBezTo>
                  <a:cubicBezTo>
                    <a:pt x="20" y="63"/>
                    <a:pt x="19" y="62"/>
                    <a:pt x="17" y="60"/>
                  </a:cubicBezTo>
                  <a:cubicBezTo>
                    <a:pt x="18" y="60"/>
                    <a:pt x="18" y="58"/>
                    <a:pt x="19" y="58"/>
                  </a:cubicBezTo>
                  <a:cubicBezTo>
                    <a:pt x="19" y="58"/>
                    <a:pt x="21" y="60"/>
                    <a:pt x="21" y="60"/>
                  </a:cubicBezTo>
                  <a:cubicBezTo>
                    <a:pt x="22" y="60"/>
                    <a:pt x="22" y="58"/>
                    <a:pt x="23" y="58"/>
                  </a:cubicBezTo>
                  <a:cubicBezTo>
                    <a:pt x="23" y="57"/>
                    <a:pt x="24" y="56"/>
                    <a:pt x="24" y="55"/>
                  </a:cubicBezTo>
                  <a:cubicBezTo>
                    <a:pt x="25" y="55"/>
                    <a:pt x="26" y="57"/>
                    <a:pt x="27" y="57"/>
                  </a:cubicBezTo>
                  <a:cubicBezTo>
                    <a:pt x="27" y="57"/>
                    <a:pt x="28" y="55"/>
                    <a:pt x="28" y="55"/>
                  </a:cubicBezTo>
                  <a:cubicBezTo>
                    <a:pt x="29" y="54"/>
                    <a:pt x="30" y="53"/>
                    <a:pt x="30" y="53"/>
                  </a:cubicBezTo>
                  <a:cubicBezTo>
                    <a:pt x="31" y="52"/>
                    <a:pt x="31" y="51"/>
                    <a:pt x="32" y="50"/>
                  </a:cubicBezTo>
                  <a:cubicBezTo>
                    <a:pt x="31" y="50"/>
                    <a:pt x="30" y="49"/>
                    <a:pt x="30" y="49"/>
                  </a:cubicBezTo>
                  <a:cubicBezTo>
                    <a:pt x="29" y="49"/>
                    <a:pt x="28" y="51"/>
                    <a:pt x="28" y="51"/>
                  </a:cubicBezTo>
                  <a:cubicBezTo>
                    <a:pt x="28" y="51"/>
                    <a:pt x="26" y="53"/>
                    <a:pt x="26" y="53"/>
                  </a:cubicBezTo>
                  <a:cubicBezTo>
                    <a:pt x="26" y="53"/>
                    <a:pt x="24" y="52"/>
                    <a:pt x="24" y="52"/>
                  </a:cubicBezTo>
                  <a:cubicBezTo>
                    <a:pt x="24" y="51"/>
                    <a:pt x="26" y="50"/>
                    <a:pt x="26" y="49"/>
                  </a:cubicBezTo>
                  <a:cubicBezTo>
                    <a:pt x="26" y="49"/>
                    <a:pt x="23" y="48"/>
                    <a:pt x="23" y="48"/>
                  </a:cubicBezTo>
                  <a:cubicBezTo>
                    <a:pt x="23" y="47"/>
                    <a:pt x="25" y="46"/>
                    <a:pt x="25" y="45"/>
                  </a:cubicBezTo>
                  <a:cubicBezTo>
                    <a:pt x="25" y="45"/>
                    <a:pt x="23" y="44"/>
                    <a:pt x="23" y="44"/>
                  </a:cubicBezTo>
                  <a:cubicBezTo>
                    <a:pt x="22" y="44"/>
                    <a:pt x="22" y="45"/>
                    <a:pt x="21" y="46"/>
                  </a:cubicBezTo>
                  <a:cubicBezTo>
                    <a:pt x="21" y="46"/>
                    <a:pt x="20" y="48"/>
                    <a:pt x="19" y="48"/>
                  </a:cubicBezTo>
                  <a:cubicBezTo>
                    <a:pt x="19" y="48"/>
                    <a:pt x="18" y="46"/>
                    <a:pt x="17" y="46"/>
                  </a:cubicBezTo>
                  <a:cubicBezTo>
                    <a:pt x="17" y="47"/>
                    <a:pt x="16" y="48"/>
                    <a:pt x="16" y="49"/>
                  </a:cubicBezTo>
                  <a:cubicBezTo>
                    <a:pt x="15" y="49"/>
                    <a:pt x="14" y="51"/>
                    <a:pt x="14" y="51"/>
                  </a:cubicBezTo>
                  <a:cubicBezTo>
                    <a:pt x="14" y="51"/>
                    <a:pt x="12" y="49"/>
                    <a:pt x="12" y="49"/>
                  </a:cubicBezTo>
                  <a:cubicBezTo>
                    <a:pt x="11" y="50"/>
                    <a:pt x="10" y="51"/>
                    <a:pt x="10" y="51"/>
                  </a:cubicBezTo>
                  <a:cubicBezTo>
                    <a:pt x="9" y="52"/>
                    <a:pt x="9" y="53"/>
                    <a:pt x="8" y="54"/>
                  </a:cubicBezTo>
                  <a:cubicBezTo>
                    <a:pt x="7" y="55"/>
                    <a:pt x="6" y="57"/>
                    <a:pt x="5" y="58"/>
                  </a:cubicBezTo>
                  <a:cubicBezTo>
                    <a:pt x="3" y="57"/>
                    <a:pt x="2" y="56"/>
                    <a:pt x="0" y="55"/>
                  </a:cubicBezTo>
                  <a:cubicBezTo>
                    <a:pt x="0" y="54"/>
                    <a:pt x="2" y="53"/>
                    <a:pt x="2" y="52"/>
                  </a:cubicBezTo>
                  <a:cubicBezTo>
                    <a:pt x="2" y="52"/>
                    <a:pt x="0" y="51"/>
                    <a:pt x="0" y="51"/>
                  </a:cubicBezTo>
                  <a:cubicBezTo>
                    <a:pt x="0" y="50"/>
                    <a:pt x="1" y="49"/>
                    <a:pt x="1" y="49"/>
                  </a:cubicBezTo>
                  <a:cubicBezTo>
                    <a:pt x="2" y="48"/>
                    <a:pt x="3" y="47"/>
                    <a:pt x="3" y="46"/>
                  </a:cubicBezTo>
                  <a:cubicBezTo>
                    <a:pt x="3" y="46"/>
                    <a:pt x="1" y="45"/>
                    <a:pt x="1" y="45"/>
                  </a:cubicBezTo>
                  <a:cubicBezTo>
                    <a:pt x="1" y="44"/>
                    <a:pt x="3" y="43"/>
                    <a:pt x="3" y="42"/>
                  </a:cubicBezTo>
                  <a:cubicBezTo>
                    <a:pt x="3" y="42"/>
                    <a:pt x="4" y="41"/>
                    <a:pt x="4" y="40"/>
                  </a:cubicBezTo>
                  <a:cubicBezTo>
                    <a:pt x="4" y="40"/>
                    <a:pt x="2" y="39"/>
                    <a:pt x="2" y="38"/>
                  </a:cubicBezTo>
                  <a:cubicBezTo>
                    <a:pt x="2" y="38"/>
                    <a:pt x="4" y="36"/>
                    <a:pt x="4" y="36"/>
                  </a:cubicBezTo>
                  <a:cubicBezTo>
                    <a:pt x="4" y="36"/>
                    <a:pt x="6" y="38"/>
                    <a:pt x="6" y="38"/>
                  </a:cubicBezTo>
                  <a:cubicBezTo>
                    <a:pt x="6" y="38"/>
                    <a:pt x="8" y="40"/>
                    <a:pt x="8" y="40"/>
                  </a:cubicBezTo>
                  <a:cubicBezTo>
                    <a:pt x="9" y="39"/>
                    <a:pt x="10" y="38"/>
                    <a:pt x="10" y="37"/>
                  </a:cubicBezTo>
                  <a:cubicBezTo>
                    <a:pt x="10" y="37"/>
                    <a:pt x="8" y="36"/>
                    <a:pt x="8" y="36"/>
                  </a:cubicBezTo>
                  <a:cubicBezTo>
                    <a:pt x="8" y="35"/>
                    <a:pt x="10" y="34"/>
                    <a:pt x="9" y="33"/>
                  </a:cubicBezTo>
                  <a:cubicBezTo>
                    <a:pt x="9" y="33"/>
                    <a:pt x="7" y="32"/>
                    <a:pt x="7" y="32"/>
                  </a:cubicBezTo>
                  <a:cubicBezTo>
                    <a:pt x="7" y="31"/>
                    <a:pt x="9" y="30"/>
                    <a:pt x="9" y="29"/>
                  </a:cubicBezTo>
                  <a:cubicBezTo>
                    <a:pt x="9" y="29"/>
                    <a:pt x="7" y="28"/>
                    <a:pt x="7" y="28"/>
                  </a:cubicBezTo>
                  <a:cubicBezTo>
                    <a:pt x="7" y="27"/>
                    <a:pt x="8" y="26"/>
                    <a:pt x="8" y="26"/>
                  </a:cubicBezTo>
                  <a:cubicBezTo>
                    <a:pt x="9" y="25"/>
                    <a:pt x="9" y="24"/>
                    <a:pt x="10" y="23"/>
                  </a:cubicBezTo>
                  <a:cubicBezTo>
                    <a:pt x="10" y="23"/>
                    <a:pt x="12" y="25"/>
                    <a:pt x="12" y="25"/>
                  </a:cubicBezTo>
                  <a:cubicBezTo>
                    <a:pt x="13" y="26"/>
                    <a:pt x="14" y="26"/>
                    <a:pt x="15" y="27"/>
                  </a:cubicBezTo>
                  <a:cubicBezTo>
                    <a:pt x="15" y="27"/>
                    <a:pt x="16" y="28"/>
                    <a:pt x="17" y="28"/>
                  </a:cubicBezTo>
                  <a:cubicBezTo>
                    <a:pt x="17" y="28"/>
                    <a:pt x="18" y="26"/>
                    <a:pt x="19" y="26"/>
                  </a:cubicBezTo>
                  <a:cubicBezTo>
                    <a:pt x="19" y="26"/>
                    <a:pt x="20" y="24"/>
                    <a:pt x="20" y="24"/>
                  </a:cubicBezTo>
                  <a:cubicBezTo>
                    <a:pt x="21" y="24"/>
                    <a:pt x="21" y="22"/>
                    <a:pt x="22" y="22"/>
                  </a:cubicBezTo>
                  <a:cubicBezTo>
                    <a:pt x="22" y="22"/>
                    <a:pt x="24" y="24"/>
                    <a:pt x="24" y="23"/>
                  </a:cubicBezTo>
                  <a:cubicBezTo>
                    <a:pt x="25" y="23"/>
                    <a:pt x="25" y="22"/>
                    <a:pt x="26" y="21"/>
                  </a:cubicBezTo>
                  <a:cubicBezTo>
                    <a:pt x="26" y="20"/>
                    <a:pt x="27" y="20"/>
                    <a:pt x="28" y="19"/>
                  </a:cubicBezTo>
                  <a:cubicBezTo>
                    <a:pt x="28" y="18"/>
                    <a:pt x="29" y="17"/>
                    <a:pt x="29" y="17"/>
                  </a:cubicBezTo>
                  <a:cubicBezTo>
                    <a:pt x="30" y="16"/>
                    <a:pt x="30" y="15"/>
                    <a:pt x="31" y="14"/>
                  </a:cubicBezTo>
                  <a:cubicBezTo>
                    <a:pt x="32" y="14"/>
                    <a:pt x="32" y="13"/>
                    <a:pt x="33" y="12"/>
                  </a:cubicBezTo>
                  <a:cubicBezTo>
                    <a:pt x="33" y="12"/>
                    <a:pt x="35" y="14"/>
                    <a:pt x="35" y="14"/>
                  </a:cubicBezTo>
                  <a:cubicBezTo>
                    <a:pt x="35" y="15"/>
                    <a:pt x="33" y="16"/>
                    <a:pt x="33" y="16"/>
                  </a:cubicBezTo>
                  <a:cubicBezTo>
                    <a:pt x="34" y="16"/>
                    <a:pt x="35" y="18"/>
                    <a:pt x="35" y="18"/>
                  </a:cubicBezTo>
                  <a:cubicBezTo>
                    <a:pt x="36" y="18"/>
                    <a:pt x="37" y="16"/>
                    <a:pt x="37" y="16"/>
                  </a:cubicBezTo>
                  <a:cubicBezTo>
                    <a:pt x="37" y="16"/>
                    <a:pt x="39" y="13"/>
                    <a:pt x="39" y="13"/>
                  </a:cubicBezTo>
                  <a:cubicBezTo>
                    <a:pt x="39" y="14"/>
                    <a:pt x="41" y="15"/>
                    <a:pt x="41" y="15"/>
                  </a:cubicBezTo>
                  <a:cubicBezTo>
                    <a:pt x="41" y="16"/>
                    <a:pt x="40" y="17"/>
                    <a:pt x="39" y="17"/>
                  </a:cubicBezTo>
                  <a:cubicBezTo>
                    <a:pt x="39" y="18"/>
                    <a:pt x="38" y="19"/>
                    <a:pt x="38" y="20"/>
                  </a:cubicBezTo>
                  <a:cubicBezTo>
                    <a:pt x="38" y="20"/>
                    <a:pt x="40" y="21"/>
                    <a:pt x="40" y="21"/>
                  </a:cubicBezTo>
                  <a:cubicBezTo>
                    <a:pt x="40" y="22"/>
                    <a:pt x="42" y="23"/>
                    <a:pt x="42" y="23"/>
                  </a:cubicBezTo>
                  <a:cubicBezTo>
                    <a:pt x="42" y="23"/>
                    <a:pt x="40" y="25"/>
                    <a:pt x="40" y="25"/>
                  </a:cubicBezTo>
                  <a:cubicBezTo>
                    <a:pt x="41" y="26"/>
                    <a:pt x="42" y="26"/>
                    <a:pt x="43" y="27"/>
                  </a:cubicBezTo>
                  <a:cubicBezTo>
                    <a:pt x="43" y="26"/>
                    <a:pt x="44" y="25"/>
                    <a:pt x="44" y="25"/>
                  </a:cubicBezTo>
                  <a:cubicBezTo>
                    <a:pt x="45" y="24"/>
                    <a:pt x="46" y="23"/>
                    <a:pt x="46" y="22"/>
                  </a:cubicBezTo>
                  <a:cubicBezTo>
                    <a:pt x="46" y="22"/>
                    <a:pt x="48" y="21"/>
                    <a:pt x="48" y="20"/>
                  </a:cubicBezTo>
                  <a:cubicBezTo>
                    <a:pt x="48" y="20"/>
                    <a:pt x="46" y="19"/>
                    <a:pt x="46" y="19"/>
                  </a:cubicBezTo>
                  <a:cubicBezTo>
                    <a:pt x="46" y="18"/>
                    <a:pt x="47" y="16"/>
                    <a:pt x="47" y="16"/>
                  </a:cubicBezTo>
                  <a:cubicBezTo>
                    <a:pt x="48" y="16"/>
                    <a:pt x="49" y="18"/>
                    <a:pt x="49" y="18"/>
                  </a:cubicBezTo>
                  <a:cubicBezTo>
                    <a:pt x="50" y="18"/>
                    <a:pt x="51" y="20"/>
                    <a:pt x="52" y="20"/>
                  </a:cubicBezTo>
                  <a:cubicBezTo>
                    <a:pt x="52" y="20"/>
                    <a:pt x="53" y="18"/>
                    <a:pt x="53" y="17"/>
                  </a:cubicBezTo>
                  <a:cubicBezTo>
                    <a:pt x="54" y="17"/>
                    <a:pt x="55" y="19"/>
                    <a:pt x="56" y="19"/>
                  </a:cubicBezTo>
                  <a:cubicBezTo>
                    <a:pt x="56" y="19"/>
                    <a:pt x="57" y="17"/>
                    <a:pt x="57" y="17"/>
                  </a:cubicBezTo>
                  <a:cubicBezTo>
                    <a:pt x="58" y="17"/>
                    <a:pt x="59" y="15"/>
                    <a:pt x="59" y="15"/>
                  </a:cubicBezTo>
                  <a:cubicBezTo>
                    <a:pt x="60" y="15"/>
                    <a:pt x="61" y="16"/>
                    <a:pt x="61" y="16"/>
                  </a:cubicBezTo>
                  <a:cubicBezTo>
                    <a:pt x="62" y="17"/>
                    <a:pt x="63" y="18"/>
                    <a:pt x="64" y="18"/>
                  </a:cubicBezTo>
                  <a:cubicBezTo>
                    <a:pt x="64" y="19"/>
                    <a:pt x="65" y="19"/>
                    <a:pt x="66" y="20"/>
                  </a:cubicBezTo>
                  <a:cubicBezTo>
                    <a:pt x="66" y="20"/>
                    <a:pt x="64" y="22"/>
                    <a:pt x="64" y="22"/>
                  </a:cubicBezTo>
                  <a:cubicBezTo>
                    <a:pt x="64" y="23"/>
                    <a:pt x="66" y="23"/>
                    <a:pt x="66" y="24"/>
                  </a:cubicBezTo>
                  <a:cubicBezTo>
                    <a:pt x="66" y="23"/>
                    <a:pt x="68" y="22"/>
                    <a:pt x="68" y="22"/>
                  </a:cubicBezTo>
                  <a:cubicBezTo>
                    <a:pt x="68" y="21"/>
                    <a:pt x="66" y="21"/>
                    <a:pt x="66" y="20"/>
                  </a:cubicBezTo>
                  <a:cubicBezTo>
                    <a:pt x="66" y="19"/>
                    <a:pt x="68" y="18"/>
                    <a:pt x="67" y="18"/>
                  </a:cubicBezTo>
                  <a:cubicBezTo>
                    <a:pt x="67" y="17"/>
                    <a:pt x="65" y="16"/>
                    <a:pt x="65" y="16"/>
                  </a:cubicBezTo>
                  <a:cubicBezTo>
                    <a:pt x="65" y="16"/>
                    <a:pt x="67" y="14"/>
                    <a:pt x="67" y="14"/>
                  </a:cubicBezTo>
                  <a:cubicBezTo>
                    <a:pt x="67" y="14"/>
                    <a:pt x="69" y="15"/>
                    <a:pt x="69" y="15"/>
                  </a:cubicBezTo>
                  <a:cubicBezTo>
                    <a:pt x="70" y="16"/>
                    <a:pt x="71" y="17"/>
                    <a:pt x="71" y="17"/>
                  </a:cubicBezTo>
                  <a:cubicBezTo>
                    <a:pt x="72" y="17"/>
                    <a:pt x="73" y="19"/>
                    <a:pt x="74" y="19"/>
                  </a:cubicBezTo>
                  <a:cubicBezTo>
                    <a:pt x="74" y="19"/>
                    <a:pt x="75" y="17"/>
                    <a:pt x="75" y="17"/>
                  </a:cubicBezTo>
                  <a:cubicBezTo>
                    <a:pt x="75" y="16"/>
                    <a:pt x="73" y="15"/>
                    <a:pt x="73" y="15"/>
                  </a:cubicBezTo>
                  <a:cubicBezTo>
                    <a:pt x="73" y="15"/>
                    <a:pt x="74" y="13"/>
                    <a:pt x="75" y="13"/>
                  </a:cubicBezTo>
                  <a:cubicBezTo>
                    <a:pt x="75" y="13"/>
                    <a:pt x="77" y="15"/>
                    <a:pt x="77" y="14"/>
                  </a:cubicBezTo>
                  <a:cubicBezTo>
                    <a:pt x="78" y="14"/>
                    <a:pt x="78" y="12"/>
                    <a:pt x="79" y="12"/>
                  </a:cubicBezTo>
                  <a:cubicBezTo>
                    <a:pt x="79" y="12"/>
                    <a:pt x="80" y="14"/>
                    <a:pt x="81" y="14"/>
                  </a:cubicBezTo>
                  <a:cubicBezTo>
                    <a:pt x="82" y="14"/>
                    <a:pt x="82" y="12"/>
                    <a:pt x="83" y="12"/>
                  </a:cubicBezTo>
                  <a:cubicBezTo>
                    <a:pt x="83" y="12"/>
                    <a:pt x="84" y="13"/>
                    <a:pt x="85" y="13"/>
                  </a:cubicBezTo>
                  <a:cubicBezTo>
                    <a:pt x="85" y="13"/>
                    <a:pt x="87" y="15"/>
                    <a:pt x="87" y="15"/>
                  </a:cubicBezTo>
                  <a:cubicBezTo>
                    <a:pt x="87" y="15"/>
                    <a:pt x="86" y="17"/>
                    <a:pt x="85" y="17"/>
                  </a:cubicBezTo>
                  <a:cubicBezTo>
                    <a:pt x="85" y="17"/>
                    <a:pt x="84" y="16"/>
                    <a:pt x="83" y="16"/>
                  </a:cubicBezTo>
                  <a:cubicBezTo>
                    <a:pt x="83" y="16"/>
                    <a:pt x="81" y="14"/>
                    <a:pt x="81" y="14"/>
                  </a:cubicBezTo>
                  <a:cubicBezTo>
                    <a:pt x="80" y="14"/>
                    <a:pt x="80" y="16"/>
                    <a:pt x="79" y="16"/>
                  </a:cubicBezTo>
                  <a:cubicBezTo>
                    <a:pt x="79" y="17"/>
                    <a:pt x="78" y="18"/>
                    <a:pt x="78" y="18"/>
                  </a:cubicBezTo>
                  <a:cubicBezTo>
                    <a:pt x="77" y="19"/>
                    <a:pt x="80" y="20"/>
                    <a:pt x="80" y="20"/>
                  </a:cubicBezTo>
                  <a:cubicBezTo>
                    <a:pt x="80" y="21"/>
                    <a:pt x="78" y="22"/>
                    <a:pt x="78" y="22"/>
                  </a:cubicBezTo>
                  <a:cubicBezTo>
                    <a:pt x="78" y="23"/>
                    <a:pt x="80" y="23"/>
                    <a:pt x="80" y="24"/>
                  </a:cubicBezTo>
                  <a:cubicBezTo>
                    <a:pt x="81" y="24"/>
                    <a:pt x="82" y="26"/>
                    <a:pt x="83" y="26"/>
                  </a:cubicBezTo>
                  <a:cubicBezTo>
                    <a:pt x="83" y="26"/>
                    <a:pt x="84" y="24"/>
                    <a:pt x="84" y="23"/>
                  </a:cubicBezTo>
                  <a:cubicBezTo>
                    <a:pt x="85" y="23"/>
                    <a:pt x="85" y="22"/>
                    <a:pt x="86" y="21"/>
                  </a:cubicBezTo>
                  <a:cubicBezTo>
                    <a:pt x="86" y="21"/>
                    <a:pt x="87" y="19"/>
                    <a:pt x="88" y="19"/>
                  </a:cubicBezTo>
                  <a:cubicBezTo>
                    <a:pt x="88" y="19"/>
                    <a:pt x="89" y="21"/>
                    <a:pt x="90" y="21"/>
                  </a:cubicBezTo>
                  <a:cubicBezTo>
                    <a:pt x="91" y="20"/>
                    <a:pt x="91" y="19"/>
                    <a:pt x="92" y="18"/>
                  </a:cubicBezTo>
                  <a:cubicBezTo>
                    <a:pt x="92" y="18"/>
                    <a:pt x="93" y="17"/>
                    <a:pt x="93" y="16"/>
                  </a:cubicBezTo>
                  <a:cubicBezTo>
                    <a:pt x="94" y="16"/>
                    <a:pt x="95" y="14"/>
                    <a:pt x="95" y="14"/>
                  </a:cubicBezTo>
                  <a:cubicBezTo>
                    <a:pt x="96" y="14"/>
                    <a:pt x="97" y="16"/>
                    <a:pt x="97" y="16"/>
                  </a:cubicBezTo>
                  <a:cubicBezTo>
                    <a:pt x="98" y="16"/>
                    <a:pt x="98" y="13"/>
                    <a:pt x="99" y="13"/>
                  </a:cubicBezTo>
                  <a:cubicBezTo>
                    <a:pt x="99" y="13"/>
                    <a:pt x="101" y="15"/>
                    <a:pt x="101" y="15"/>
                  </a:cubicBezTo>
                  <a:cubicBezTo>
                    <a:pt x="102" y="16"/>
                    <a:pt x="103" y="16"/>
                    <a:pt x="103" y="17"/>
                  </a:cubicBezTo>
                  <a:cubicBezTo>
                    <a:pt x="102" y="18"/>
                    <a:pt x="101" y="20"/>
                    <a:pt x="100" y="21"/>
                  </a:cubicBezTo>
                  <a:cubicBezTo>
                    <a:pt x="100" y="22"/>
                    <a:pt x="98" y="23"/>
                    <a:pt x="98" y="23"/>
                  </a:cubicBezTo>
                  <a:cubicBezTo>
                    <a:pt x="98" y="24"/>
                    <a:pt x="101" y="25"/>
                    <a:pt x="101" y="25"/>
                  </a:cubicBezTo>
                  <a:cubicBezTo>
                    <a:pt x="100" y="25"/>
                    <a:pt x="99" y="27"/>
                    <a:pt x="99" y="27"/>
                  </a:cubicBezTo>
                  <a:cubicBezTo>
                    <a:pt x="98" y="27"/>
                    <a:pt x="97" y="26"/>
                    <a:pt x="97" y="26"/>
                  </a:cubicBezTo>
                  <a:cubicBezTo>
                    <a:pt x="96" y="26"/>
                    <a:pt x="94" y="24"/>
                    <a:pt x="94" y="24"/>
                  </a:cubicBezTo>
                  <a:cubicBezTo>
                    <a:pt x="94" y="24"/>
                    <a:pt x="93" y="26"/>
                    <a:pt x="93" y="26"/>
                  </a:cubicBezTo>
                  <a:cubicBezTo>
                    <a:pt x="93" y="27"/>
                    <a:pt x="95" y="27"/>
                    <a:pt x="95" y="28"/>
                  </a:cubicBezTo>
                  <a:cubicBezTo>
                    <a:pt x="95" y="29"/>
                    <a:pt x="93" y="30"/>
                    <a:pt x="93" y="30"/>
                  </a:cubicBezTo>
                  <a:cubicBezTo>
                    <a:pt x="93" y="31"/>
                    <a:pt x="96" y="32"/>
                    <a:pt x="95" y="32"/>
                  </a:cubicBezTo>
                  <a:cubicBezTo>
                    <a:pt x="95" y="33"/>
                    <a:pt x="94" y="34"/>
                    <a:pt x="94" y="34"/>
                  </a:cubicBezTo>
                  <a:cubicBezTo>
                    <a:pt x="93" y="35"/>
                    <a:pt x="93" y="36"/>
                    <a:pt x="92" y="36"/>
                  </a:cubicBezTo>
                  <a:cubicBezTo>
                    <a:pt x="91" y="37"/>
                    <a:pt x="91" y="38"/>
                    <a:pt x="90" y="39"/>
                  </a:cubicBezTo>
                  <a:cubicBezTo>
                    <a:pt x="91" y="39"/>
                    <a:pt x="92" y="40"/>
                    <a:pt x="93" y="40"/>
                  </a:cubicBezTo>
                  <a:cubicBezTo>
                    <a:pt x="93" y="40"/>
                    <a:pt x="94" y="38"/>
                    <a:pt x="94" y="38"/>
                  </a:cubicBezTo>
                  <a:cubicBezTo>
                    <a:pt x="95" y="38"/>
                    <a:pt x="95" y="36"/>
                    <a:pt x="96" y="36"/>
                  </a:cubicBezTo>
                  <a:cubicBezTo>
                    <a:pt x="96" y="35"/>
                    <a:pt x="97" y="34"/>
                    <a:pt x="98" y="34"/>
                  </a:cubicBezTo>
                  <a:cubicBezTo>
                    <a:pt x="98" y="33"/>
                    <a:pt x="99" y="32"/>
                    <a:pt x="99" y="31"/>
                  </a:cubicBezTo>
                  <a:cubicBezTo>
                    <a:pt x="100" y="31"/>
                    <a:pt x="101" y="29"/>
                    <a:pt x="101" y="29"/>
                  </a:cubicBezTo>
                  <a:cubicBezTo>
                    <a:pt x="101" y="29"/>
                    <a:pt x="103" y="31"/>
                    <a:pt x="103" y="31"/>
                  </a:cubicBezTo>
                  <a:cubicBezTo>
                    <a:pt x="103" y="30"/>
                    <a:pt x="105" y="29"/>
                    <a:pt x="105" y="29"/>
                  </a:cubicBezTo>
                  <a:cubicBezTo>
                    <a:pt x="105" y="28"/>
                    <a:pt x="103" y="27"/>
                    <a:pt x="103" y="27"/>
                  </a:cubicBezTo>
                  <a:cubicBezTo>
                    <a:pt x="103" y="27"/>
                    <a:pt x="101" y="25"/>
                    <a:pt x="101" y="25"/>
                  </a:cubicBezTo>
                  <a:cubicBezTo>
                    <a:pt x="101" y="24"/>
                    <a:pt x="102" y="24"/>
                    <a:pt x="102" y="23"/>
                  </a:cubicBezTo>
                  <a:cubicBezTo>
                    <a:pt x="103" y="22"/>
                    <a:pt x="103" y="21"/>
                    <a:pt x="104" y="21"/>
                  </a:cubicBezTo>
                  <a:cubicBezTo>
                    <a:pt x="104" y="20"/>
                    <a:pt x="105" y="19"/>
                    <a:pt x="106" y="19"/>
                  </a:cubicBezTo>
                  <a:cubicBezTo>
                    <a:pt x="106" y="18"/>
                    <a:pt x="107" y="20"/>
                    <a:pt x="108" y="20"/>
                  </a:cubicBezTo>
                  <a:cubicBezTo>
                    <a:pt x="108" y="20"/>
                    <a:pt x="110" y="18"/>
                    <a:pt x="110" y="18"/>
                  </a:cubicBezTo>
                  <a:cubicBezTo>
                    <a:pt x="110" y="17"/>
                    <a:pt x="111" y="16"/>
                    <a:pt x="111" y="16"/>
                  </a:cubicBezTo>
                  <a:cubicBezTo>
                    <a:pt x="111" y="16"/>
                    <a:pt x="109" y="14"/>
                    <a:pt x="109" y="14"/>
                  </a:cubicBezTo>
                  <a:cubicBezTo>
                    <a:pt x="109" y="14"/>
                    <a:pt x="107" y="16"/>
                    <a:pt x="107" y="16"/>
                  </a:cubicBezTo>
                  <a:cubicBezTo>
                    <a:pt x="107" y="16"/>
                    <a:pt x="105" y="15"/>
                    <a:pt x="105" y="15"/>
                  </a:cubicBezTo>
                  <a:cubicBezTo>
                    <a:pt x="105" y="14"/>
                    <a:pt x="107" y="13"/>
                    <a:pt x="107" y="12"/>
                  </a:cubicBezTo>
                  <a:cubicBezTo>
                    <a:pt x="107" y="12"/>
                    <a:pt x="108" y="11"/>
                    <a:pt x="109" y="10"/>
                  </a:cubicBezTo>
                  <a:cubicBezTo>
                    <a:pt x="109" y="10"/>
                    <a:pt x="106" y="9"/>
                    <a:pt x="106" y="8"/>
                  </a:cubicBezTo>
                  <a:cubicBezTo>
                    <a:pt x="106" y="8"/>
                    <a:pt x="108" y="7"/>
                    <a:pt x="108" y="6"/>
                  </a:cubicBezTo>
                  <a:cubicBezTo>
                    <a:pt x="108" y="5"/>
                    <a:pt x="109" y="5"/>
                    <a:pt x="110" y="4"/>
                  </a:cubicBezTo>
                  <a:cubicBezTo>
                    <a:pt x="110" y="4"/>
                    <a:pt x="107" y="2"/>
                    <a:pt x="107" y="2"/>
                  </a:cubicBezTo>
                  <a:cubicBezTo>
                    <a:pt x="108" y="2"/>
                    <a:pt x="109" y="0"/>
                    <a:pt x="109" y="0"/>
                  </a:cubicBezTo>
                  <a:cubicBezTo>
                    <a:pt x="109" y="0"/>
                    <a:pt x="111" y="2"/>
                    <a:pt x="111" y="2"/>
                  </a:cubicBezTo>
                  <a:cubicBezTo>
                    <a:pt x="111" y="2"/>
                    <a:pt x="110" y="4"/>
                    <a:pt x="110" y="4"/>
                  </a:cubicBezTo>
                  <a:cubicBezTo>
                    <a:pt x="110" y="5"/>
                    <a:pt x="111" y="5"/>
                    <a:pt x="112" y="6"/>
                  </a:cubicBezTo>
                  <a:cubicBezTo>
                    <a:pt x="112" y="6"/>
                    <a:pt x="114" y="7"/>
                    <a:pt x="114" y="7"/>
                  </a:cubicBezTo>
                  <a:cubicBezTo>
                    <a:pt x="114" y="8"/>
                    <a:pt x="113" y="9"/>
                    <a:pt x="112" y="10"/>
                  </a:cubicBezTo>
                  <a:cubicBezTo>
                    <a:pt x="113" y="10"/>
                    <a:pt x="114" y="11"/>
                    <a:pt x="115" y="11"/>
                  </a:cubicBezTo>
                  <a:cubicBezTo>
                    <a:pt x="115" y="11"/>
                    <a:pt x="116" y="9"/>
                    <a:pt x="116" y="9"/>
                  </a:cubicBezTo>
                  <a:cubicBezTo>
                    <a:pt x="116" y="9"/>
                    <a:pt x="114" y="8"/>
                    <a:pt x="114" y="7"/>
                  </a:cubicBezTo>
                  <a:cubicBezTo>
                    <a:pt x="114" y="7"/>
                    <a:pt x="115" y="6"/>
                    <a:pt x="116" y="5"/>
                  </a:cubicBezTo>
                  <a:cubicBezTo>
                    <a:pt x="116" y="5"/>
                    <a:pt x="117" y="3"/>
                    <a:pt x="118" y="3"/>
                  </a:cubicBezTo>
                  <a:cubicBezTo>
                    <a:pt x="118" y="3"/>
                    <a:pt x="120" y="4"/>
                    <a:pt x="120" y="5"/>
                  </a:cubicBezTo>
                  <a:cubicBezTo>
                    <a:pt x="120" y="5"/>
                    <a:pt x="118" y="6"/>
                    <a:pt x="118" y="7"/>
                  </a:cubicBezTo>
                  <a:cubicBezTo>
                    <a:pt x="118" y="8"/>
                    <a:pt x="120" y="8"/>
                    <a:pt x="120" y="9"/>
                  </a:cubicBezTo>
                  <a:cubicBezTo>
                    <a:pt x="119" y="10"/>
                    <a:pt x="118" y="11"/>
                    <a:pt x="117" y="13"/>
                  </a:cubicBezTo>
                  <a:cubicBezTo>
                    <a:pt x="116" y="14"/>
                    <a:pt x="115" y="16"/>
                    <a:pt x="114" y="17"/>
                  </a:cubicBezTo>
                  <a:cubicBezTo>
                    <a:pt x="115" y="19"/>
                    <a:pt x="116" y="20"/>
                    <a:pt x="118" y="21"/>
                  </a:cubicBezTo>
                  <a:cubicBezTo>
                    <a:pt x="119" y="21"/>
                    <a:pt x="119" y="22"/>
                    <a:pt x="120" y="23"/>
                  </a:cubicBezTo>
                  <a:cubicBezTo>
                    <a:pt x="121" y="22"/>
                    <a:pt x="121" y="20"/>
                    <a:pt x="122" y="20"/>
                  </a:cubicBezTo>
                  <a:cubicBezTo>
                    <a:pt x="122" y="20"/>
                    <a:pt x="124" y="22"/>
                    <a:pt x="124" y="22"/>
                  </a:cubicBezTo>
                  <a:cubicBezTo>
                    <a:pt x="124" y="22"/>
                    <a:pt x="126" y="24"/>
                    <a:pt x="126" y="24"/>
                  </a:cubicBezTo>
                  <a:cubicBezTo>
                    <a:pt x="127" y="24"/>
                    <a:pt x="128" y="22"/>
                    <a:pt x="128" y="22"/>
                  </a:cubicBezTo>
                  <a:cubicBezTo>
                    <a:pt x="129" y="21"/>
                    <a:pt x="130" y="20"/>
                    <a:pt x="130" y="19"/>
                  </a:cubicBezTo>
                  <a:cubicBezTo>
                    <a:pt x="130" y="19"/>
                    <a:pt x="128" y="18"/>
                    <a:pt x="128" y="18"/>
                  </a:cubicBezTo>
                  <a:cubicBezTo>
                    <a:pt x="128" y="17"/>
                    <a:pt x="129" y="16"/>
                    <a:pt x="129" y="15"/>
                  </a:cubicBezTo>
                  <a:cubicBezTo>
                    <a:pt x="129" y="15"/>
                    <a:pt x="131" y="17"/>
                    <a:pt x="131" y="17"/>
                  </a:cubicBezTo>
                  <a:cubicBezTo>
                    <a:pt x="132" y="17"/>
                    <a:pt x="133" y="15"/>
                    <a:pt x="133" y="15"/>
                  </a:cubicBezTo>
                  <a:cubicBezTo>
                    <a:pt x="134" y="14"/>
                    <a:pt x="134" y="13"/>
                    <a:pt x="135" y="13"/>
                  </a:cubicBezTo>
                  <a:cubicBezTo>
                    <a:pt x="135" y="13"/>
                    <a:pt x="137" y="14"/>
                    <a:pt x="137" y="14"/>
                  </a:cubicBezTo>
                  <a:cubicBezTo>
                    <a:pt x="137" y="15"/>
                    <a:pt x="135" y="16"/>
                    <a:pt x="135" y="17"/>
                  </a:cubicBezTo>
                  <a:cubicBezTo>
                    <a:pt x="136" y="17"/>
                    <a:pt x="137" y="18"/>
                    <a:pt x="138" y="18"/>
                  </a:cubicBezTo>
                  <a:cubicBezTo>
                    <a:pt x="138" y="19"/>
                    <a:pt x="139" y="20"/>
                    <a:pt x="140" y="20"/>
                  </a:cubicBezTo>
                  <a:cubicBezTo>
                    <a:pt x="140" y="20"/>
                    <a:pt x="142" y="22"/>
                    <a:pt x="142" y="22"/>
                  </a:cubicBezTo>
                  <a:cubicBezTo>
                    <a:pt x="142" y="22"/>
                    <a:pt x="144" y="20"/>
                    <a:pt x="144" y="19"/>
                  </a:cubicBezTo>
                  <a:cubicBezTo>
                    <a:pt x="144" y="19"/>
                    <a:pt x="146" y="17"/>
                    <a:pt x="146" y="17"/>
                  </a:cubicBezTo>
                  <a:cubicBezTo>
                    <a:pt x="146" y="17"/>
                    <a:pt x="148" y="18"/>
                    <a:pt x="148" y="19"/>
                  </a:cubicBezTo>
                  <a:cubicBezTo>
                    <a:pt x="148" y="19"/>
                    <a:pt x="146" y="21"/>
                    <a:pt x="146" y="21"/>
                  </a:cubicBezTo>
                  <a:cubicBezTo>
                    <a:pt x="146" y="22"/>
                    <a:pt x="145" y="23"/>
                    <a:pt x="144" y="23"/>
                  </a:cubicBezTo>
                  <a:cubicBezTo>
                    <a:pt x="144" y="24"/>
                    <a:pt x="143" y="25"/>
                    <a:pt x="143" y="26"/>
                  </a:cubicBezTo>
                  <a:cubicBezTo>
                    <a:pt x="143" y="26"/>
                    <a:pt x="145" y="27"/>
                    <a:pt x="145" y="27"/>
                  </a:cubicBezTo>
                  <a:cubicBezTo>
                    <a:pt x="145" y="28"/>
                    <a:pt x="143" y="29"/>
                    <a:pt x="143" y="29"/>
                  </a:cubicBezTo>
                  <a:cubicBezTo>
                    <a:pt x="143" y="30"/>
                    <a:pt x="145" y="31"/>
                    <a:pt x="145" y="31"/>
                  </a:cubicBezTo>
                  <a:cubicBezTo>
                    <a:pt x="146" y="31"/>
                    <a:pt x="147" y="29"/>
                    <a:pt x="147" y="29"/>
                  </a:cubicBezTo>
                  <a:cubicBezTo>
                    <a:pt x="148" y="29"/>
                    <a:pt x="149" y="31"/>
                    <a:pt x="149" y="31"/>
                  </a:cubicBezTo>
                  <a:cubicBezTo>
                    <a:pt x="150" y="30"/>
                    <a:pt x="150" y="29"/>
                    <a:pt x="151" y="28"/>
                  </a:cubicBezTo>
                  <a:cubicBezTo>
                    <a:pt x="151" y="28"/>
                    <a:pt x="153" y="27"/>
                    <a:pt x="153" y="26"/>
                  </a:cubicBezTo>
                  <a:cubicBezTo>
                    <a:pt x="153" y="26"/>
                    <a:pt x="151" y="25"/>
                    <a:pt x="151" y="24"/>
                  </a:cubicBezTo>
                  <a:cubicBezTo>
                    <a:pt x="150" y="24"/>
                    <a:pt x="152" y="23"/>
                    <a:pt x="152" y="22"/>
                  </a:cubicBezTo>
                  <a:cubicBezTo>
                    <a:pt x="152" y="22"/>
                    <a:pt x="153" y="21"/>
                    <a:pt x="154" y="20"/>
                  </a:cubicBezTo>
                  <a:cubicBezTo>
                    <a:pt x="154" y="20"/>
                    <a:pt x="156" y="18"/>
                    <a:pt x="156" y="18"/>
                  </a:cubicBezTo>
                  <a:cubicBezTo>
                    <a:pt x="156" y="18"/>
                    <a:pt x="153" y="16"/>
                    <a:pt x="153" y="16"/>
                  </a:cubicBezTo>
                  <a:cubicBezTo>
                    <a:pt x="154" y="15"/>
                    <a:pt x="155" y="15"/>
                    <a:pt x="155" y="14"/>
                  </a:cubicBezTo>
                  <a:cubicBezTo>
                    <a:pt x="156" y="13"/>
                    <a:pt x="156" y="12"/>
                    <a:pt x="157" y="12"/>
                  </a:cubicBezTo>
                  <a:cubicBezTo>
                    <a:pt x="157" y="11"/>
                    <a:pt x="159" y="13"/>
                    <a:pt x="159" y="13"/>
                  </a:cubicBezTo>
                  <a:cubicBezTo>
                    <a:pt x="160" y="13"/>
                    <a:pt x="160" y="11"/>
                    <a:pt x="161" y="11"/>
                  </a:cubicBezTo>
                  <a:cubicBezTo>
                    <a:pt x="161" y="11"/>
                    <a:pt x="162" y="13"/>
                    <a:pt x="163" y="13"/>
                  </a:cubicBezTo>
                  <a:cubicBezTo>
                    <a:pt x="164" y="13"/>
                    <a:pt x="164" y="11"/>
                    <a:pt x="165" y="11"/>
                  </a:cubicBezTo>
                  <a:cubicBezTo>
                    <a:pt x="165" y="11"/>
                    <a:pt x="166" y="12"/>
                    <a:pt x="167" y="12"/>
                  </a:cubicBezTo>
                  <a:cubicBezTo>
                    <a:pt x="168" y="11"/>
                    <a:pt x="169" y="9"/>
                    <a:pt x="170" y="8"/>
                  </a:cubicBezTo>
                  <a:cubicBezTo>
                    <a:pt x="171" y="8"/>
                    <a:pt x="172" y="9"/>
                    <a:pt x="173" y="10"/>
                  </a:cubicBezTo>
                  <a:cubicBezTo>
                    <a:pt x="173" y="10"/>
                    <a:pt x="171" y="11"/>
                    <a:pt x="171" y="12"/>
                  </a:cubicBezTo>
                  <a:cubicBezTo>
                    <a:pt x="170" y="12"/>
                    <a:pt x="169" y="13"/>
                    <a:pt x="169" y="14"/>
                  </a:cubicBezTo>
                  <a:cubicBezTo>
                    <a:pt x="169" y="15"/>
                    <a:pt x="167" y="16"/>
                    <a:pt x="167" y="16"/>
                  </a:cubicBezTo>
                  <a:cubicBezTo>
                    <a:pt x="168" y="17"/>
                    <a:pt x="170" y="17"/>
                    <a:pt x="170" y="18"/>
                  </a:cubicBezTo>
                  <a:cubicBezTo>
                    <a:pt x="170" y="18"/>
                    <a:pt x="168" y="20"/>
                    <a:pt x="168" y="20"/>
                  </a:cubicBezTo>
                  <a:cubicBezTo>
                    <a:pt x="168" y="20"/>
                    <a:pt x="170" y="22"/>
                    <a:pt x="170" y="22"/>
                  </a:cubicBezTo>
                  <a:cubicBezTo>
                    <a:pt x="171" y="22"/>
                    <a:pt x="171" y="20"/>
                    <a:pt x="172" y="20"/>
                  </a:cubicBezTo>
                  <a:cubicBezTo>
                    <a:pt x="173" y="20"/>
                    <a:pt x="173" y="21"/>
                    <a:pt x="174" y="21"/>
                  </a:cubicBezTo>
                  <a:cubicBezTo>
                    <a:pt x="174" y="21"/>
                    <a:pt x="176" y="20"/>
                    <a:pt x="176" y="19"/>
                  </a:cubicBezTo>
                  <a:cubicBezTo>
                    <a:pt x="176" y="19"/>
                    <a:pt x="174" y="18"/>
                    <a:pt x="174" y="17"/>
                  </a:cubicBezTo>
                  <a:cubicBezTo>
                    <a:pt x="174" y="17"/>
                    <a:pt x="175" y="16"/>
                    <a:pt x="175" y="15"/>
                  </a:cubicBezTo>
                  <a:cubicBezTo>
                    <a:pt x="176" y="14"/>
                    <a:pt x="176" y="14"/>
                    <a:pt x="177" y="13"/>
                  </a:cubicBezTo>
                  <a:cubicBezTo>
                    <a:pt x="178" y="12"/>
                    <a:pt x="178" y="11"/>
                    <a:pt x="179" y="11"/>
                  </a:cubicBezTo>
                  <a:cubicBezTo>
                    <a:pt x="179" y="10"/>
                    <a:pt x="180" y="9"/>
                    <a:pt x="180" y="8"/>
                  </a:cubicBezTo>
                  <a:cubicBezTo>
                    <a:pt x="181" y="8"/>
                    <a:pt x="182" y="6"/>
                    <a:pt x="182" y="6"/>
                  </a:cubicBezTo>
                  <a:cubicBezTo>
                    <a:pt x="182" y="6"/>
                    <a:pt x="184" y="8"/>
                    <a:pt x="184" y="8"/>
                  </a:cubicBezTo>
                  <a:cubicBezTo>
                    <a:pt x="184" y="8"/>
                    <a:pt x="183" y="10"/>
                    <a:pt x="183" y="10"/>
                  </a:cubicBezTo>
                  <a:cubicBezTo>
                    <a:pt x="183" y="10"/>
                    <a:pt x="181" y="12"/>
                    <a:pt x="181" y="12"/>
                  </a:cubicBezTo>
                  <a:cubicBezTo>
                    <a:pt x="182" y="13"/>
                    <a:pt x="183" y="14"/>
                    <a:pt x="183" y="14"/>
                  </a:cubicBezTo>
                  <a:cubicBezTo>
                    <a:pt x="184" y="14"/>
                    <a:pt x="185" y="12"/>
                    <a:pt x="185" y="12"/>
                  </a:cubicBezTo>
                  <a:cubicBezTo>
                    <a:pt x="186" y="12"/>
                    <a:pt x="187" y="13"/>
                    <a:pt x="187" y="14"/>
                  </a:cubicBezTo>
                  <a:cubicBezTo>
                    <a:pt x="188" y="14"/>
                    <a:pt x="189" y="15"/>
                    <a:pt x="189" y="15"/>
                  </a:cubicBezTo>
                  <a:cubicBezTo>
                    <a:pt x="190" y="15"/>
                    <a:pt x="190" y="13"/>
                    <a:pt x="191" y="13"/>
                  </a:cubicBezTo>
                  <a:cubicBezTo>
                    <a:pt x="192" y="13"/>
                    <a:pt x="193" y="15"/>
                    <a:pt x="193" y="15"/>
                  </a:cubicBezTo>
                  <a:cubicBezTo>
                    <a:pt x="194" y="15"/>
                    <a:pt x="195" y="12"/>
                    <a:pt x="195" y="13"/>
                  </a:cubicBezTo>
                  <a:cubicBezTo>
                    <a:pt x="196" y="13"/>
                    <a:pt x="197" y="14"/>
                    <a:pt x="197" y="14"/>
                  </a:cubicBezTo>
                  <a:cubicBezTo>
                    <a:pt x="198" y="15"/>
                    <a:pt x="199" y="15"/>
                    <a:pt x="199" y="16"/>
                  </a:cubicBezTo>
                  <a:cubicBezTo>
                    <a:pt x="200" y="16"/>
                    <a:pt x="201" y="18"/>
                    <a:pt x="202" y="18"/>
                  </a:cubicBezTo>
                  <a:cubicBezTo>
                    <a:pt x="202" y="18"/>
                    <a:pt x="203" y="15"/>
                    <a:pt x="203" y="15"/>
                  </a:cubicBezTo>
                  <a:cubicBezTo>
                    <a:pt x="204" y="16"/>
                    <a:pt x="206" y="17"/>
                    <a:pt x="206" y="17"/>
                  </a:cubicBezTo>
                  <a:cubicBezTo>
                    <a:pt x="206" y="18"/>
                    <a:pt x="204" y="19"/>
                    <a:pt x="204" y="19"/>
                  </a:cubicBezTo>
                  <a:cubicBezTo>
                    <a:pt x="204" y="20"/>
                    <a:pt x="206" y="21"/>
                    <a:pt x="206" y="21"/>
                  </a:cubicBezTo>
                  <a:cubicBezTo>
                    <a:pt x="206" y="22"/>
                    <a:pt x="205" y="23"/>
                    <a:pt x="204" y="23"/>
                  </a:cubicBezTo>
                  <a:cubicBezTo>
                    <a:pt x="204" y="24"/>
                    <a:pt x="203" y="25"/>
                    <a:pt x="203" y="26"/>
                  </a:cubicBezTo>
                  <a:cubicBezTo>
                    <a:pt x="203" y="26"/>
                    <a:pt x="205" y="27"/>
                    <a:pt x="205" y="27"/>
                  </a:cubicBezTo>
                  <a:cubicBezTo>
                    <a:pt x="206" y="26"/>
                    <a:pt x="207" y="24"/>
                    <a:pt x="208" y="23"/>
                  </a:cubicBezTo>
                  <a:cubicBezTo>
                    <a:pt x="209" y="22"/>
                    <a:pt x="210" y="21"/>
                    <a:pt x="210" y="21"/>
                  </a:cubicBezTo>
                  <a:cubicBezTo>
                    <a:pt x="210" y="20"/>
                    <a:pt x="208" y="19"/>
                    <a:pt x="208" y="19"/>
                  </a:cubicBezTo>
                  <a:cubicBezTo>
                    <a:pt x="208" y="18"/>
                    <a:pt x="209" y="17"/>
                    <a:pt x="210" y="17"/>
                  </a:cubicBezTo>
                  <a:cubicBezTo>
                    <a:pt x="210" y="16"/>
                    <a:pt x="211" y="14"/>
                    <a:pt x="211" y="14"/>
                  </a:cubicBezTo>
                  <a:cubicBezTo>
                    <a:pt x="212" y="14"/>
                    <a:pt x="213" y="16"/>
                    <a:pt x="214" y="16"/>
                  </a:cubicBezTo>
                  <a:cubicBezTo>
                    <a:pt x="212" y="18"/>
                    <a:pt x="211" y="19"/>
                    <a:pt x="210" y="21"/>
                  </a:cubicBezTo>
                  <a:cubicBezTo>
                    <a:pt x="210" y="21"/>
                    <a:pt x="212" y="22"/>
                    <a:pt x="212" y="22"/>
                  </a:cubicBezTo>
                  <a:cubicBezTo>
                    <a:pt x="212" y="23"/>
                    <a:pt x="211" y="24"/>
                    <a:pt x="211" y="24"/>
                  </a:cubicBezTo>
                  <a:cubicBezTo>
                    <a:pt x="210" y="25"/>
                    <a:pt x="209" y="26"/>
                    <a:pt x="209" y="27"/>
                  </a:cubicBezTo>
                  <a:cubicBezTo>
                    <a:pt x="208" y="27"/>
                    <a:pt x="207" y="28"/>
                    <a:pt x="207" y="29"/>
                  </a:cubicBezTo>
                  <a:cubicBezTo>
                    <a:pt x="207" y="29"/>
                    <a:pt x="209" y="30"/>
                    <a:pt x="209" y="31"/>
                  </a:cubicBezTo>
                  <a:cubicBezTo>
                    <a:pt x="210" y="30"/>
                    <a:pt x="211" y="29"/>
                    <a:pt x="211" y="28"/>
                  </a:cubicBezTo>
                  <a:cubicBezTo>
                    <a:pt x="212" y="28"/>
                    <a:pt x="213" y="27"/>
                    <a:pt x="213" y="26"/>
                  </a:cubicBezTo>
                  <a:cubicBezTo>
                    <a:pt x="213" y="26"/>
                    <a:pt x="215" y="24"/>
                    <a:pt x="215" y="24"/>
                  </a:cubicBezTo>
                  <a:cubicBezTo>
                    <a:pt x="215" y="24"/>
                    <a:pt x="212" y="22"/>
                    <a:pt x="212" y="22"/>
                  </a:cubicBezTo>
                  <a:cubicBezTo>
                    <a:pt x="213" y="22"/>
                    <a:pt x="214" y="20"/>
                    <a:pt x="214" y="20"/>
                  </a:cubicBezTo>
                  <a:cubicBezTo>
                    <a:pt x="214" y="20"/>
                    <a:pt x="216" y="21"/>
                    <a:pt x="216" y="22"/>
                  </a:cubicBezTo>
                  <a:cubicBezTo>
                    <a:pt x="217" y="22"/>
                    <a:pt x="218" y="23"/>
                    <a:pt x="218" y="23"/>
                  </a:cubicBezTo>
                  <a:cubicBezTo>
                    <a:pt x="219" y="23"/>
                    <a:pt x="220" y="21"/>
                    <a:pt x="220" y="21"/>
                  </a:cubicBezTo>
                  <a:cubicBezTo>
                    <a:pt x="220" y="21"/>
                    <a:pt x="222" y="19"/>
                    <a:pt x="222" y="19"/>
                  </a:cubicBezTo>
                  <a:cubicBezTo>
                    <a:pt x="222" y="19"/>
                    <a:pt x="224" y="21"/>
                    <a:pt x="224" y="21"/>
                  </a:cubicBezTo>
                  <a:cubicBezTo>
                    <a:pt x="224" y="20"/>
                    <a:pt x="226" y="19"/>
                    <a:pt x="226" y="18"/>
                  </a:cubicBezTo>
                  <a:cubicBezTo>
                    <a:pt x="226" y="18"/>
                    <a:pt x="224" y="17"/>
                    <a:pt x="224" y="17"/>
                  </a:cubicBezTo>
                  <a:cubicBezTo>
                    <a:pt x="224" y="16"/>
                    <a:pt x="225" y="15"/>
                    <a:pt x="225" y="14"/>
                  </a:cubicBezTo>
                  <a:cubicBezTo>
                    <a:pt x="226" y="14"/>
                    <a:pt x="227" y="12"/>
                    <a:pt x="227" y="12"/>
                  </a:cubicBezTo>
                  <a:cubicBezTo>
                    <a:pt x="227" y="12"/>
                    <a:pt x="229" y="14"/>
                    <a:pt x="229" y="14"/>
                  </a:cubicBezTo>
                  <a:cubicBezTo>
                    <a:pt x="230" y="14"/>
                    <a:pt x="231" y="15"/>
                    <a:pt x="231" y="16"/>
                  </a:cubicBezTo>
                  <a:cubicBezTo>
                    <a:pt x="232" y="16"/>
                    <a:pt x="233" y="17"/>
                    <a:pt x="234" y="17"/>
                  </a:cubicBezTo>
                  <a:cubicBezTo>
                    <a:pt x="234" y="17"/>
                    <a:pt x="235" y="15"/>
                    <a:pt x="235" y="15"/>
                  </a:cubicBezTo>
                  <a:cubicBezTo>
                    <a:pt x="236" y="15"/>
                    <a:pt x="237" y="16"/>
                    <a:pt x="238" y="17"/>
                  </a:cubicBezTo>
                  <a:cubicBezTo>
                    <a:pt x="238" y="17"/>
                    <a:pt x="240" y="19"/>
                    <a:pt x="240" y="19"/>
                  </a:cubicBezTo>
                  <a:cubicBezTo>
                    <a:pt x="240" y="18"/>
                    <a:pt x="241" y="17"/>
                    <a:pt x="242" y="16"/>
                  </a:cubicBezTo>
                  <a:cubicBezTo>
                    <a:pt x="242" y="16"/>
                    <a:pt x="243" y="14"/>
                    <a:pt x="243" y="14"/>
                  </a:cubicBezTo>
                  <a:cubicBezTo>
                    <a:pt x="243" y="14"/>
                    <a:pt x="241" y="12"/>
                    <a:pt x="241" y="12"/>
                  </a:cubicBezTo>
                  <a:cubicBezTo>
                    <a:pt x="241" y="12"/>
                    <a:pt x="242" y="10"/>
                    <a:pt x="243" y="10"/>
                  </a:cubicBezTo>
                  <a:cubicBezTo>
                    <a:pt x="243" y="10"/>
                    <a:pt x="245" y="12"/>
                    <a:pt x="245" y="12"/>
                  </a:cubicBezTo>
                  <a:cubicBezTo>
                    <a:pt x="245" y="12"/>
                    <a:pt x="247" y="13"/>
                    <a:pt x="247" y="14"/>
                  </a:cubicBezTo>
                  <a:cubicBezTo>
                    <a:pt x="247" y="14"/>
                    <a:pt x="246" y="15"/>
                    <a:pt x="246" y="16"/>
                  </a:cubicBezTo>
                  <a:cubicBezTo>
                    <a:pt x="245" y="16"/>
                    <a:pt x="244" y="17"/>
                    <a:pt x="244" y="18"/>
                  </a:cubicBezTo>
                  <a:cubicBezTo>
                    <a:pt x="244" y="18"/>
                    <a:pt x="246" y="19"/>
                    <a:pt x="246" y="20"/>
                  </a:cubicBezTo>
                  <a:cubicBezTo>
                    <a:pt x="247" y="19"/>
                    <a:pt x="247" y="18"/>
                    <a:pt x="248" y="17"/>
                  </a:cubicBezTo>
                  <a:cubicBezTo>
                    <a:pt x="248" y="17"/>
                    <a:pt x="249" y="15"/>
                    <a:pt x="249" y="15"/>
                  </a:cubicBezTo>
                  <a:cubicBezTo>
                    <a:pt x="250" y="15"/>
                    <a:pt x="252" y="17"/>
                    <a:pt x="252" y="17"/>
                  </a:cubicBezTo>
                  <a:cubicBezTo>
                    <a:pt x="252" y="17"/>
                    <a:pt x="253" y="15"/>
                    <a:pt x="253" y="15"/>
                  </a:cubicBezTo>
                  <a:cubicBezTo>
                    <a:pt x="253" y="14"/>
                    <a:pt x="251" y="14"/>
                    <a:pt x="251" y="13"/>
                  </a:cubicBezTo>
                  <a:cubicBezTo>
                    <a:pt x="251" y="12"/>
                    <a:pt x="253" y="11"/>
                    <a:pt x="253" y="11"/>
                  </a:cubicBezTo>
                  <a:cubicBezTo>
                    <a:pt x="253" y="10"/>
                    <a:pt x="254" y="9"/>
                    <a:pt x="255" y="9"/>
                  </a:cubicBezTo>
                  <a:cubicBezTo>
                    <a:pt x="255" y="8"/>
                    <a:pt x="256" y="10"/>
                    <a:pt x="257" y="10"/>
                  </a:cubicBezTo>
                  <a:cubicBezTo>
                    <a:pt x="258" y="10"/>
                    <a:pt x="258" y="8"/>
                    <a:pt x="258" y="8"/>
                  </a:cubicBezTo>
                  <a:cubicBezTo>
                    <a:pt x="259" y="8"/>
                    <a:pt x="260" y="10"/>
                    <a:pt x="261" y="10"/>
                  </a:cubicBezTo>
                  <a:cubicBezTo>
                    <a:pt x="261" y="10"/>
                    <a:pt x="259" y="11"/>
                    <a:pt x="259" y="12"/>
                  </a:cubicBezTo>
                  <a:cubicBezTo>
                    <a:pt x="259" y="12"/>
                    <a:pt x="261" y="13"/>
                    <a:pt x="261" y="14"/>
                  </a:cubicBezTo>
                  <a:cubicBezTo>
                    <a:pt x="261" y="14"/>
                    <a:pt x="260" y="15"/>
                    <a:pt x="260" y="16"/>
                  </a:cubicBezTo>
                  <a:cubicBezTo>
                    <a:pt x="259" y="17"/>
                    <a:pt x="258" y="18"/>
                    <a:pt x="258" y="18"/>
                  </a:cubicBezTo>
                  <a:cubicBezTo>
                    <a:pt x="258" y="18"/>
                    <a:pt x="256" y="16"/>
                    <a:pt x="256" y="16"/>
                  </a:cubicBezTo>
                  <a:cubicBezTo>
                    <a:pt x="255" y="16"/>
                    <a:pt x="255" y="19"/>
                    <a:pt x="254" y="19"/>
                  </a:cubicBezTo>
                  <a:cubicBezTo>
                    <a:pt x="253" y="19"/>
                    <a:pt x="252" y="17"/>
                    <a:pt x="252" y="17"/>
                  </a:cubicBezTo>
                  <a:cubicBezTo>
                    <a:pt x="251" y="17"/>
                    <a:pt x="251" y="19"/>
                    <a:pt x="250" y="19"/>
                  </a:cubicBezTo>
                  <a:cubicBezTo>
                    <a:pt x="251" y="20"/>
                    <a:pt x="253" y="21"/>
                    <a:pt x="254" y="23"/>
                  </a:cubicBezTo>
                  <a:cubicBezTo>
                    <a:pt x="255" y="23"/>
                    <a:pt x="256" y="24"/>
                    <a:pt x="257" y="24"/>
                  </a:cubicBezTo>
                  <a:cubicBezTo>
                    <a:pt x="257" y="24"/>
                    <a:pt x="258" y="22"/>
                    <a:pt x="258" y="22"/>
                  </a:cubicBezTo>
                  <a:cubicBezTo>
                    <a:pt x="259" y="22"/>
                    <a:pt x="260" y="24"/>
                    <a:pt x="261" y="24"/>
                  </a:cubicBezTo>
                  <a:cubicBezTo>
                    <a:pt x="261" y="24"/>
                    <a:pt x="263" y="26"/>
                    <a:pt x="263" y="25"/>
                  </a:cubicBezTo>
                  <a:cubicBezTo>
                    <a:pt x="263" y="25"/>
                    <a:pt x="265" y="23"/>
                    <a:pt x="265" y="23"/>
                  </a:cubicBezTo>
                  <a:cubicBezTo>
                    <a:pt x="264" y="23"/>
                    <a:pt x="262" y="22"/>
                    <a:pt x="262" y="22"/>
                  </a:cubicBezTo>
                  <a:cubicBezTo>
                    <a:pt x="262" y="21"/>
                    <a:pt x="264" y="20"/>
                    <a:pt x="264" y="19"/>
                  </a:cubicBezTo>
                  <a:cubicBezTo>
                    <a:pt x="264" y="19"/>
                    <a:pt x="265" y="18"/>
                    <a:pt x="266" y="17"/>
                  </a:cubicBezTo>
                  <a:cubicBezTo>
                    <a:pt x="266" y="16"/>
                    <a:pt x="267" y="15"/>
                    <a:pt x="267" y="15"/>
                  </a:cubicBezTo>
                  <a:cubicBezTo>
                    <a:pt x="268" y="15"/>
                    <a:pt x="269" y="17"/>
                    <a:pt x="270" y="17"/>
                  </a:cubicBezTo>
                  <a:cubicBezTo>
                    <a:pt x="270" y="16"/>
                    <a:pt x="271" y="14"/>
                    <a:pt x="271" y="14"/>
                  </a:cubicBezTo>
                  <a:cubicBezTo>
                    <a:pt x="272" y="14"/>
                    <a:pt x="273" y="16"/>
                    <a:pt x="274" y="16"/>
                  </a:cubicBezTo>
                  <a:cubicBezTo>
                    <a:pt x="274" y="16"/>
                    <a:pt x="275" y="14"/>
                    <a:pt x="275" y="14"/>
                  </a:cubicBezTo>
                  <a:cubicBezTo>
                    <a:pt x="275" y="14"/>
                    <a:pt x="273" y="12"/>
                    <a:pt x="273" y="12"/>
                  </a:cubicBezTo>
                  <a:cubicBezTo>
                    <a:pt x="273" y="12"/>
                    <a:pt x="274" y="10"/>
                    <a:pt x="275" y="10"/>
                  </a:cubicBezTo>
                  <a:cubicBezTo>
                    <a:pt x="275" y="10"/>
                    <a:pt x="276" y="12"/>
                    <a:pt x="277" y="12"/>
                  </a:cubicBezTo>
                  <a:cubicBezTo>
                    <a:pt x="278" y="11"/>
                    <a:pt x="278" y="10"/>
                    <a:pt x="279" y="9"/>
                  </a:cubicBezTo>
                  <a:cubicBezTo>
                    <a:pt x="279" y="9"/>
                    <a:pt x="280" y="11"/>
                    <a:pt x="281" y="11"/>
                  </a:cubicBezTo>
                  <a:cubicBezTo>
                    <a:pt x="281" y="11"/>
                    <a:pt x="282" y="9"/>
                    <a:pt x="283" y="9"/>
                  </a:cubicBezTo>
                  <a:cubicBezTo>
                    <a:pt x="283" y="8"/>
                    <a:pt x="284" y="7"/>
                    <a:pt x="284" y="7"/>
                  </a:cubicBezTo>
                  <a:cubicBezTo>
                    <a:pt x="285" y="7"/>
                    <a:pt x="286" y="8"/>
                    <a:pt x="287" y="8"/>
                  </a:cubicBezTo>
                  <a:cubicBezTo>
                    <a:pt x="287" y="9"/>
                    <a:pt x="285" y="10"/>
                    <a:pt x="285" y="10"/>
                  </a:cubicBezTo>
                  <a:cubicBezTo>
                    <a:pt x="284" y="11"/>
                    <a:pt x="284" y="12"/>
                    <a:pt x="283" y="13"/>
                  </a:cubicBezTo>
                  <a:cubicBezTo>
                    <a:pt x="283" y="13"/>
                    <a:pt x="281" y="11"/>
                    <a:pt x="281" y="11"/>
                  </a:cubicBezTo>
                  <a:cubicBezTo>
                    <a:pt x="281" y="11"/>
                    <a:pt x="280" y="13"/>
                    <a:pt x="279" y="13"/>
                  </a:cubicBezTo>
                  <a:cubicBezTo>
                    <a:pt x="279" y="14"/>
                    <a:pt x="278" y="15"/>
                    <a:pt x="278" y="15"/>
                  </a:cubicBezTo>
                  <a:cubicBezTo>
                    <a:pt x="278" y="16"/>
                    <a:pt x="280" y="17"/>
                    <a:pt x="280" y="17"/>
                  </a:cubicBezTo>
                  <a:cubicBezTo>
                    <a:pt x="280" y="17"/>
                    <a:pt x="278" y="19"/>
                    <a:pt x="278" y="19"/>
                  </a:cubicBezTo>
                  <a:cubicBezTo>
                    <a:pt x="279" y="20"/>
                    <a:pt x="280" y="21"/>
                    <a:pt x="280" y="21"/>
                  </a:cubicBezTo>
                  <a:cubicBezTo>
                    <a:pt x="281" y="21"/>
                    <a:pt x="281" y="19"/>
                    <a:pt x="282" y="19"/>
                  </a:cubicBezTo>
                  <a:cubicBezTo>
                    <a:pt x="283" y="19"/>
                    <a:pt x="284" y="21"/>
                    <a:pt x="284" y="21"/>
                  </a:cubicBezTo>
                  <a:cubicBezTo>
                    <a:pt x="285" y="20"/>
                    <a:pt x="285" y="19"/>
                    <a:pt x="286" y="18"/>
                  </a:cubicBezTo>
                  <a:cubicBezTo>
                    <a:pt x="287" y="18"/>
                    <a:pt x="287" y="16"/>
                    <a:pt x="288" y="16"/>
                  </a:cubicBezTo>
                  <a:cubicBezTo>
                    <a:pt x="288" y="16"/>
                    <a:pt x="289" y="18"/>
                    <a:pt x="290" y="18"/>
                  </a:cubicBezTo>
                  <a:cubicBezTo>
                    <a:pt x="291" y="18"/>
                    <a:pt x="291" y="16"/>
                    <a:pt x="292" y="16"/>
                  </a:cubicBezTo>
                  <a:cubicBezTo>
                    <a:pt x="292" y="16"/>
                    <a:pt x="294" y="17"/>
                    <a:pt x="294" y="17"/>
                  </a:cubicBezTo>
                  <a:cubicBezTo>
                    <a:pt x="294" y="18"/>
                    <a:pt x="292" y="19"/>
                    <a:pt x="292" y="20"/>
                  </a:cubicBezTo>
                  <a:cubicBezTo>
                    <a:pt x="292" y="20"/>
                    <a:pt x="294" y="21"/>
                    <a:pt x="294" y="21"/>
                  </a:cubicBezTo>
                  <a:cubicBezTo>
                    <a:pt x="295" y="21"/>
                    <a:pt x="295" y="19"/>
                    <a:pt x="296" y="19"/>
                  </a:cubicBezTo>
                  <a:cubicBezTo>
                    <a:pt x="296" y="19"/>
                    <a:pt x="298" y="21"/>
                    <a:pt x="298" y="21"/>
                  </a:cubicBezTo>
                  <a:cubicBezTo>
                    <a:pt x="299" y="20"/>
                    <a:pt x="300" y="19"/>
                    <a:pt x="300" y="18"/>
                  </a:cubicBezTo>
                  <a:cubicBezTo>
                    <a:pt x="301" y="18"/>
                    <a:pt x="301" y="17"/>
                    <a:pt x="302" y="16"/>
                  </a:cubicBezTo>
                  <a:cubicBezTo>
                    <a:pt x="302" y="15"/>
                    <a:pt x="303" y="15"/>
                    <a:pt x="303" y="14"/>
                  </a:cubicBezTo>
                  <a:cubicBezTo>
                    <a:pt x="304" y="14"/>
                    <a:pt x="305" y="12"/>
                    <a:pt x="305" y="12"/>
                  </a:cubicBezTo>
                  <a:cubicBezTo>
                    <a:pt x="305" y="12"/>
                    <a:pt x="307" y="13"/>
                    <a:pt x="307" y="13"/>
                  </a:cubicBezTo>
                  <a:cubicBezTo>
                    <a:pt x="307" y="14"/>
                    <a:pt x="306" y="15"/>
                    <a:pt x="306" y="16"/>
                  </a:cubicBezTo>
                  <a:cubicBezTo>
                    <a:pt x="306" y="16"/>
                    <a:pt x="308" y="17"/>
                    <a:pt x="308" y="17"/>
                  </a:cubicBezTo>
                  <a:cubicBezTo>
                    <a:pt x="308" y="18"/>
                    <a:pt x="306" y="20"/>
                    <a:pt x="306" y="20"/>
                  </a:cubicBezTo>
                  <a:cubicBezTo>
                    <a:pt x="307" y="20"/>
                    <a:pt x="308" y="21"/>
                    <a:pt x="308" y="21"/>
                  </a:cubicBezTo>
                  <a:cubicBezTo>
                    <a:pt x="309" y="21"/>
                    <a:pt x="310" y="19"/>
                    <a:pt x="310" y="19"/>
                  </a:cubicBezTo>
                  <a:cubicBezTo>
                    <a:pt x="311" y="19"/>
                    <a:pt x="311" y="18"/>
                    <a:pt x="312" y="17"/>
                  </a:cubicBezTo>
                  <a:cubicBezTo>
                    <a:pt x="312" y="17"/>
                    <a:pt x="313" y="15"/>
                    <a:pt x="313" y="15"/>
                  </a:cubicBezTo>
                  <a:cubicBezTo>
                    <a:pt x="314" y="15"/>
                    <a:pt x="315" y="16"/>
                    <a:pt x="316" y="16"/>
                  </a:cubicBezTo>
                  <a:cubicBezTo>
                    <a:pt x="316" y="17"/>
                    <a:pt x="318" y="18"/>
                    <a:pt x="318" y="18"/>
                  </a:cubicBezTo>
                  <a:cubicBezTo>
                    <a:pt x="318" y="18"/>
                    <a:pt x="316" y="20"/>
                    <a:pt x="316" y="20"/>
                  </a:cubicBezTo>
                  <a:cubicBezTo>
                    <a:pt x="316" y="20"/>
                    <a:pt x="314" y="22"/>
                    <a:pt x="315" y="23"/>
                  </a:cubicBezTo>
                  <a:cubicBezTo>
                    <a:pt x="315" y="23"/>
                    <a:pt x="316" y="24"/>
                    <a:pt x="317" y="24"/>
                  </a:cubicBezTo>
                  <a:cubicBezTo>
                    <a:pt x="317" y="23"/>
                    <a:pt x="318" y="23"/>
                    <a:pt x="318" y="22"/>
                  </a:cubicBezTo>
                  <a:cubicBezTo>
                    <a:pt x="319" y="21"/>
                    <a:pt x="320" y="20"/>
                    <a:pt x="320" y="20"/>
                  </a:cubicBezTo>
                  <a:cubicBezTo>
                    <a:pt x="320" y="19"/>
                    <a:pt x="318" y="18"/>
                    <a:pt x="318" y="18"/>
                  </a:cubicBezTo>
                  <a:cubicBezTo>
                    <a:pt x="318" y="17"/>
                    <a:pt x="320" y="16"/>
                    <a:pt x="320" y="16"/>
                  </a:cubicBezTo>
                  <a:cubicBezTo>
                    <a:pt x="320" y="15"/>
                    <a:pt x="321" y="14"/>
                    <a:pt x="321" y="14"/>
                  </a:cubicBezTo>
                  <a:cubicBezTo>
                    <a:pt x="321" y="14"/>
                    <a:pt x="324" y="15"/>
                    <a:pt x="324" y="15"/>
                  </a:cubicBezTo>
                  <a:cubicBezTo>
                    <a:pt x="324" y="16"/>
                    <a:pt x="322" y="17"/>
                    <a:pt x="322" y="18"/>
                  </a:cubicBezTo>
                  <a:cubicBezTo>
                    <a:pt x="322" y="18"/>
                    <a:pt x="324" y="19"/>
                    <a:pt x="324" y="19"/>
                  </a:cubicBezTo>
                  <a:cubicBezTo>
                    <a:pt x="324" y="20"/>
                    <a:pt x="323" y="21"/>
                    <a:pt x="322" y="21"/>
                  </a:cubicBezTo>
                  <a:cubicBezTo>
                    <a:pt x="322" y="22"/>
                    <a:pt x="321" y="24"/>
                    <a:pt x="321" y="24"/>
                  </a:cubicBezTo>
                  <a:cubicBezTo>
                    <a:pt x="321" y="24"/>
                    <a:pt x="323" y="25"/>
                    <a:pt x="323" y="25"/>
                  </a:cubicBezTo>
                  <a:cubicBezTo>
                    <a:pt x="324" y="25"/>
                    <a:pt x="324" y="23"/>
                    <a:pt x="325" y="23"/>
                  </a:cubicBezTo>
                  <a:cubicBezTo>
                    <a:pt x="325" y="23"/>
                    <a:pt x="327" y="25"/>
                    <a:pt x="327" y="25"/>
                  </a:cubicBezTo>
                  <a:cubicBezTo>
                    <a:pt x="328" y="25"/>
                    <a:pt x="328" y="26"/>
                    <a:pt x="329" y="27"/>
                  </a:cubicBezTo>
                  <a:cubicBezTo>
                    <a:pt x="329" y="26"/>
                    <a:pt x="331" y="25"/>
                    <a:pt x="331" y="24"/>
                  </a:cubicBezTo>
                  <a:cubicBezTo>
                    <a:pt x="331" y="24"/>
                    <a:pt x="329" y="23"/>
                    <a:pt x="329" y="23"/>
                  </a:cubicBezTo>
                  <a:cubicBezTo>
                    <a:pt x="329" y="22"/>
                    <a:pt x="330" y="21"/>
                    <a:pt x="330" y="20"/>
                  </a:cubicBezTo>
                  <a:cubicBezTo>
                    <a:pt x="330" y="20"/>
                    <a:pt x="328" y="19"/>
                    <a:pt x="328" y="19"/>
                  </a:cubicBezTo>
                  <a:cubicBezTo>
                    <a:pt x="328" y="18"/>
                    <a:pt x="330" y="17"/>
                    <a:pt x="330" y="16"/>
                  </a:cubicBezTo>
                  <a:cubicBezTo>
                    <a:pt x="330" y="16"/>
                    <a:pt x="331" y="15"/>
                    <a:pt x="331" y="14"/>
                  </a:cubicBezTo>
                  <a:cubicBezTo>
                    <a:pt x="331" y="14"/>
                    <a:pt x="330" y="13"/>
                    <a:pt x="329" y="13"/>
                  </a:cubicBezTo>
                  <a:cubicBezTo>
                    <a:pt x="329" y="13"/>
                    <a:pt x="331" y="10"/>
                    <a:pt x="331" y="10"/>
                  </a:cubicBezTo>
                  <a:cubicBezTo>
                    <a:pt x="331" y="10"/>
                    <a:pt x="333" y="12"/>
                    <a:pt x="333" y="12"/>
                  </a:cubicBezTo>
                  <a:cubicBezTo>
                    <a:pt x="333" y="12"/>
                    <a:pt x="335" y="10"/>
                    <a:pt x="335" y="10"/>
                  </a:cubicBezTo>
                  <a:cubicBezTo>
                    <a:pt x="335" y="10"/>
                    <a:pt x="337" y="11"/>
                    <a:pt x="337" y="11"/>
                  </a:cubicBezTo>
                  <a:cubicBezTo>
                    <a:pt x="337" y="12"/>
                    <a:pt x="335" y="14"/>
                    <a:pt x="335" y="14"/>
                  </a:cubicBezTo>
                  <a:cubicBezTo>
                    <a:pt x="336" y="14"/>
                    <a:pt x="337" y="15"/>
                    <a:pt x="338" y="15"/>
                  </a:cubicBezTo>
                  <a:cubicBezTo>
                    <a:pt x="338" y="15"/>
                    <a:pt x="339" y="13"/>
                    <a:pt x="339" y="13"/>
                  </a:cubicBezTo>
                  <a:cubicBezTo>
                    <a:pt x="340" y="13"/>
                    <a:pt x="341" y="14"/>
                    <a:pt x="342" y="15"/>
                  </a:cubicBezTo>
                  <a:cubicBezTo>
                    <a:pt x="342" y="15"/>
                    <a:pt x="343" y="17"/>
                    <a:pt x="344" y="17"/>
                  </a:cubicBezTo>
                  <a:cubicBezTo>
                    <a:pt x="344" y="17"/>
                    <a:pt x="345" y="18"/>
                    <a:pt x="346" y="18"/>
                  </a:cubicBezTo>
                  <a:cubicBezTo>
                    <a:pt x="346" y="18"/>
                    <a:pt x="347" y="16"/>
                    <a:pt x="348" y="16"/>
                  </a:cubicBezTo>
                  <a:cubicBezTo>
                    <a:pt x="348" y="15"/>
                    <a:pt x="349" y="14"/>
                    <a:pt x="349" y="14"/>
                  </a:cubicBezTo>
                  <a:cubicBezTo>
                    <a:pt x="350" y="14"/>
                    <a:pt x="351" y="12"/>
                    <a:pt x="351" y="12"/>
                  </a:cubicBezTo>
                  <a:cubicBezTo>
                    <a:pt x="352" y="12"/>
                    <a:pt x="353" y="13"/>
                    <a:pt x="353" y="13"/>
                  </a:cubicBezTo>
                  <a:cubicBezTo>
                    <a:pt x="354" y="13"/>
                    <a:pt x="354" y="11"/>
                    <a:pt x="355" y="11"/>
                  </a:cubicBezTo>
                  <a:cubicBezTo>
                    <a:pt x="355" y="12"/>
                    <a:pt x="357" y="12"/>
                    <a:pt x="357" y="13"/>
                  </a:cubicBezTo>
                  <a:cubicBezTo>
                    <a:pt x="357" y="13"/>
                    <a:pt x="355" y="14"/>
                    <a:pt x="356" y="15"/>
                  </a:cubicBezTo>
                  <a:cubicBezTo>
                    <a:pt x="356" y="16"/>
                    <a:pt x="358" y="16"/>
                    <a:pt x="358" y="17"/>
                  </a:cubicBezTo>
                  <a:cubicBezTo>
                    <a:pt x="358" y="17"/>
                    <a:pt x="356" y="18"/>
                    <a:pt x="356" y="19"/>
                  </a:cubicBezTo>
                  <a:cubicBezTo>
                    <a:pt x="356" y="20"/>
                    <a:pt x="358" y="20"/>
                    <a:pt x="358" y="21"/>
                  </a:cubicBezTo>
                  <a:cubicBezTo>
                    <a:pt x="359" y="20"/>
                    <a:pt x="360" y="19"/>
                    <a:pt x="360" y="18"/>
                  </a:cubicBezTo>
                  <a:cubicBezTo>
                    <a:pt x="360" y="18"/>
                    <a:pt x="362" y="16"/>
                    <a:pt x="362" y="16"/>
                  </a:cubicBezTo>
                  <a:cubicBezTo>
                    <a:pt x="362" y="16"/>
                    <a:pt x="360" y="14"/>
                    <a:pt x="360" y="14"/>
                  </a:cubicBezTo>
                  <a:cubicBezTo>
                    <a:pt x="360" y="14"/>
                    <a:pt x="361" y="12"/>
                    <a:pt x="361" y="12"/>
                  </a:cubicBezTo>
                  <a:cubicBezTo>
                    <a:pt x="361" y="12"/>
                    <a:pt x="363" y="14"/>
                    <a:pt x="363" y="14"/>
                  </a:cubicBezTo>
                  <a:cubicBezTo>
                    <a:pt x="363" y="14"/>
                    <a:pt x="362" y="16"/>
                    <a:pt x="362" y="16"/>
                  </a:cubicBezTo>
                  <a:cubicBezTo>
                    <a:pt x="362" y="16"/>
                    <a:pt x="364" y="18"/>
                    <a:pt x="364" y="18"/>
                  </a:cubicBezTo>
                  <a:cubicBezTo>
                    <a:pt x="365" y="18"/>
                    <a:pt x="365" y="16"/>
                    <a:pt x="366" y="16"/>
                  </a:cubicBezTo>
                  <a:cubicBezTo>
                    <a:pt x="366" y="16"/>
                    <a:pt x="367" y="17"/>
                    <a:pt x="368" y="17"/>
                  </a:cubicBezTo>
                  <a:cubicBezTo>
                    <a:pt x="369" y="17"/>
                    <a:pt x="369" y="15"/>
                    <a:pt x="370" y="15"/>
                  </a:cubicBezTo>
                  <a:cubicBezTo>
                    <a:pt x="370" y="15"/>
                    <a:pt x="371" y="17"/>
                    <a:pt x="372" y="17"/>
                  </a:cubicBezTo>
                  <a:cubicBezTo>
                    <a:pt x="372" y="17"/>
                    <a:pt x="373" y="15"/>
                    <a:pt x="374" y="15"/>
                  </a:cubicBezTo>
                  <a:cubicBezTo>
                    <a:pt x="374" y="15"/>
                    <a:pt x="375" y="16"/>
                    <a:pt x="376" y="16"/>
                  </a:cubicBezTo>
                  <a:cubicBezTo>
                    <a:pt x="376" y="16"/>
                    <a:pt x="377" y="14"/>
                    <a:pt x="378" y="14"/>
                  </a:cubicBezTo>
                  <a:cubicBezTo>
                    <a:pt x="378" y="14"/>
                    <a:pt x="379" y="12"/>
                    <a:pt x="379" y="12"/>
                  </a:cubicBezTo>
                  <a:cubicBezTo>
                    <a:pt x="380" y="12"/>
                    <a:pt x="381" y="14"/>
                    <a:pt x="381" y="14"/>
                  </a:cubicBezTo>
                  <a:cubicBezTo>
                    <a:pt x="382" y="13"/>
                    <a:pt x="383" y="12"/>
                    <a:pt x="383" y="11"/>
                  </a:cubicBezTo>
                  <a:cubicBezTo>
                    <a:pt x="384" y="11"/>
                    <a:pt x="384" y="9"/>
                    <a:pt x="385" y="9"/>
                  </a:cubicBezTo>
                  <a:cubicBezTo>
                    <a:pt x="385" y="9"/>
                    <a:pt x="387" y="11"/>
                    <a:pt x="387" y="11"/>
                  </a:cubicBezTo>
                  <a:cubicBezTo>
                    <a:pt x="387" y="12"/>
                    <a:pt x="386" y="12"/>
                    <a:pt x="385" y="13"/>
                  </a:cubicBezTo>
                  <a:cubicBezTo>
                    <a:pt x="385" y="13"/>
                    <a:pt x="384" y="15"/>
                    <a:pt x="384" y="15"/>
                  </a:cubicBezTo>
                  <a:cubicBezTo>
                    <a:pt x="384" y="15"/>
                    <a:pt x="386" y="17"/>
                    <a:pt x="386" y="17"/>
                  </a:cubicBezTo>
                  <a:cubicBezTo>
                    <a:pt x="385" y="18"/>
                    <a:pt x="385" y="18"/>
                    <a:pt x="384" y="19"/>
                  </a:cubicBezTo>
                  <a:cubicBezTo>
                    <a:pt x="384" y="20"/>
                    <a:pt x="383" y="21"/>
                    <a:pt x="383" y="21"/>
                  </a:cubicBezTo>
                  <a:cubicBezTo>
                    <a:pt x="382" y="22"/>
                    <a:pt x="381" y="20"/>
                    <a:pt x="380" y="20"/>
                  </a:cubicBezTo>
                  <a:cubicBezTo>
                    <a:pt x="380" y="20"/>
                    <a:pt x="379" y="22"/>
                    <a:pt x="379" y="22"/>
                  </a:cubicBezTo>
                  <a:cubicBezTo>
                    <a:pt x="378" y="22"/>
                    <a:pt x="377" y="20"/>
                    <a:pt x="376" y="20"/>
                  </a:cubicBezTo>
                  <a:cubicBezTo>
                    <a:pt x="376" y="20"/>
                    <a:pt x="375" y="22"/>
                    <a:pt x="375" y="22"/>
                  </a:cubicBezTo>
                  <a:cubicBezTo>
                    <a:pt x="375" y="23"/>
                    <a:pt x="377" y="24"/>
                    <a:pt x="377" y="24"/>
                  </a:cubicBezTo>
                  <a:cubicBezTo>
                    <a:pt x="377" y="25"/>
                    <a:pt x="375" y="26"/>
                    <a:pt x="375" y="26"/>
                  </a:cubicBezTo>
                  <a:cubicBezTo>
                    <a:pt x="376" y="26"/>
                    <a:pt x="377" y="28"/>
                    <a:pt x="377" y="28"/>
                  </a:cubicBezTo>
                  <a:cubicBezTo>
                    <a:pt x="378" y="28"/>
                    <a:pt x="379" y="26"/>
                    <a:pt x="379" y="26"/>
                  </a:cubicBezTo>
                  <a:cubicBezTo>
                    <a:pt x="380" y="26"/>
                    <a:pt x="381" y="28"/>
                    <a:pt x="381" y="28"/>
                  </a:cubicBezTo>
                  <a:cubicBezTo>
                    <a:pt x="382" y="28"/>
                    <a:pt x="382" y="25"/>
                    <a:pt x="383" y="25"/>
                  </a:cubicBezTo>
                  <a:cubicBezTo>
                    <a:pt x="384" y="25"/>
                    <a:pt x="385" y="27"/>
                    <a:pt x="385" y="27"/>
                  </a:cubicBezTo>
                  <a:cubicBezTo>
                    <a:pt x="385" y="26"/>
                    <a:pt x="387" y="25"/>
                    <a:pt x="387" y="25"/>
                  </a:cubicBezTo>
                  <a:cubicBezTo>
                    <a:pt x="387" y="24"/>
                    <a:pt x="385" y="24"/>
                    <a:pt x="385" y="23"/>
                  </a:cubicBezTo>
                  <a:cubicBezTo>
                    <a:pt x="385" y="22"/>
                    <a:pt x="386" y="22"/>
                    <a:pt x="386" y="21"/>
                  </a:cubicBezTo>
                  <a:cubicBezTo>
                    <a:pt x="387" y="20"/>
                    <a:pt x="388" y="19"/>
                    <a:pt x="388" y="19"/>
                  </a:cubicBezTo>
                  <a:cubicBezTo>
                    <a:pt x="388" y="18"/>
                    <a:pt x="386" y="17"/>
                    <a:pt x="386" y="17"/>
                  </a:cubicBezTo>
                  <a:cubicBezTo>
                    <a:pt x="386" y="17"/>
                    <a:pt x="387" y="15"/>
                    <a:pt x="388" y="15"/>
                  </a:cubicBezTo>
                  <a:cubicBezTo>
                    <a:pt x="388" y="15"/>
                    <a:pt x="390" y="17"/>
                    <a:pt x="390" y="16"/>
                  </a:cubicBezTo>
                  <a:cubicBezTo>
                    <a:pt x="390" y="16"/>
                    <a:pt x="392" y="14"/>
                    <a:pt x="392" y="14"/>
                  </a:cubicBezTo>
                  <a:cubicBezTo>
                    <a:pt x="392" y="14"/>
                    <a:pt x="389" y="12"/>
                    <a:pt x="389" y="12"/>
                  </a:cubicBezTo>
                  <a:cubicBezTo>
                    <a:pt x="390" y="12"/>
                    <a:pt x="391" y="10"/>
                    <a:pt x="391" y="10"/>
                  </a:cubicBezTo>
                  <a:cubicBezTo>
                    <a:pt x="392" y="10"/>
                    <a:pt x="393" y="12"/>
                    <a:pt x="393" y="12"/>
                  </a:cubicBezTo>
                  <a:cubicBezTo>
                    <a:pt x="393" y="13"/>
                    <a:pt x="391" y="14"/>
                    <a:pt x="392" y="14"/>
                  </a:cubicBezTo>
                  <a:cubicBezTo>
                    <a:pt x="392" y="15"/>
                    <a:pt x="394" y="15"/>
                    <a:pt x="394" y="16"/>
                  </a:cubicBezTo>
                  <a:cubicBezTo>
                    <a:pt x="394" y="17"/>
                    <a:pt x="396" y="17"/>
                    <a:pt x="396" y="18"/>
                  </a:cubicBezTo>
                  <a:cubicBezTo>
                    <a:pt x="396" y="18"/>
                    <a:pt x="395" y="19"/>
                    <a:pt x="394" y="20"/>
                  </a:cubicBezTo>
                  <a:cubicBezTo>
                    <a:pt x="394" y="20"/>
                    <a:pt x="392" y="18"/>
                    <a:pt x="392" y="18"/>
                  </a:cubicBezTo>
                  <a:cubicBezTo>
                    <a:pt x="392" y="18"/>
                    <a:pt x="391" y="20"/>
                    <a:pt x="390" y="20"/>
                  </a:cubicBezTo>
                  <a:cubicBezTo>
                    <a:pt x="390" y="21"/>
                    <a:pt x="389" y="22"/>
                    <a:pt x="389" y="23"/>
                  </a:cubicBezTo>
                  <a:cubicBezTo>
                    <a:pt x="389" y="23"/>
                    <a:pt x="390" y="24"/>
                    <a:pt x="391" y="24"/>
                  </a:cubicBezTo>
                  <a:cubicBezTo>
                    <a:pt x="391" y="24"/>
                    <a:pt x="392" y="22"/>
                    <a:pt x="393" y="22"/>
                  </a:cubicBezTo>
                  <a:cubicBezTo>
                    <a:pt x="393" y="22"/>
                    <a:pt x="394" y="24"/>
                    <a:pt x="395" y="24"/>
                  </a:cubicBezTo>
                  <a:cubicBezTo>
                    <a:pt x="395" y="24"/>
                    <a:pt x="396" y="22"/>
                    <a:pt x="397" y="22"/>
                  </a:cubicBezTo>
                  <a:cubicBezTo>
                    <a:pt x="397" y="21"/>
                    <a:pt x="398" y="23"/>
                    <a:pt x="399" y="23"/>
                  </a:cubicBezTo>
                  <a:cubicBezTo>
                    <a:pt x="399" y="23"/>
                    <a:pt x="400" y="22"/>
                    <a:pt x="400" y="21"/>
                  </a:cubicBezTo>
                  <a:cubicBezTo>
                    <a:pt x="401" y="20"/>
                    <a:pt x="402" y="20"/>
                    <a:pt x="402" y="19"/>
                  </a:cubicBezTo>
                  <a:cubicBezTo>
                    <a:pt x="402" y="19"/>
                    <a:pt x="404" y="17"/>
                    <a:pt x="404" y="17"/>
                  </a:cubicBezTo>
                  <a:cubicBezTo>
                    <a:pt x="404" y="17"/>
                    <a:pt x="406" y="18"/>
                    <a:pt x="406" y="18"/>
                  </a:cubicBezTo>
                  <a:cubicBezTo>
                    <a:pt x="406" y="19"/>
                    <a:pt x="404" y="20"/>
                    <a:pt x="404" y="20"/>
                  </a:cubicBezTo>
                  <a:cubicBezTo>
                    <a:pt x="405" y="21"/>
                    <a:pt x="407" y="22"/>
                    <a:pt x="407" y="22"/>
                  </a:cubicBezTo>
                  <a:cubicBezTo>
                    <a:pt x="407" y="23"/>
                    <a:pt x="405" y="24"/>
                    <a:pt x="405" y="24"/>
                  </a:cubicBezTo>
                  <a:cubicBezTo>
                    <a:pt x="405" y="25"/>
                    <a:pt x="407" y="26"/>
                    <a:pt x="407" y="26"/>
                  </a:cubicBezTo>
                  <a:cubicBezTo>
                    <a:pt x="408" y="26"/>
                    <a:pt x="408" y="24"/>
                    <a:pt x="409" y="24"/>
                  </a:cubicBezTo>
                  <a:cubicBezTo>
                    <a:pt x="409" y="23"/>
                    <a:pt x="407" y="23"/>
                    <a:pt x="407" y="22"/>
                  </a:cubicBezTo>
                  <a:cubicBezTo>
                    <a:pt x="407" y="22"/>
                    <a:pt x="408" y="20"/>
                    <a:pt x="408" y="20"/>
                  </a:cubicBezTo>
                  <a:cubicBezTo>
                    <a:pt x="409" y="19"/>
                    <a:pt x="410" y="18"/>
                    <a:pt x="410" y="18"/>
                  </a:cubicBezTo>
                  <a:cubicBezTo>
                    <a:pt x="410" y="17"/>
                    <a:pt x="408" y="17"/>
                    <a:pt x="408" y="16"/>
                  </a:cubicBezTo>
                  <a:cubicBezTo>
                    <a:pt x="408" y="16"/>
                    <a:pt x="409" y="14"/>
                    <a:pt x="410" y="14"/>
                  </a:cubicBezTo>
                  <a:cubicBezTo>
                    <a:pt x="410" y="14"/>
                    <a:pt x="412" y="15"/>
                    <a:pt x="412" y="15"/>
                  </a:cubicBezTo>
                  <a:cubicBezTo>
                    <a:pt x="412" y="16"/>
                    <a:pt x="410" y="17"/>
                    <a:pt x="410" y="18"/>
                  </a:cubicBezTo>
                  <a:cubicBezTo>
                    <a:pt x="410" y="18"/>
                    <a:pt x="412" y="19"/>
                    <a:pt x="412" y="19"/>
                  </a:cubicBezTo>
                  <a:cubicBezTo>
                    <a:pt x="412" y="20"/>
                    <a:pt x="410" y="21"/>
                    <a:pt x="411" y="22"/>
                  </a:cubicBezTo>
                  <a:cubicBezTo>
                    <a:pt x="411" y="22"/>
                    <a:pt x="413" y="23"/>
                    <a:pt x="413" y="23"/>
                  </a:cubicBezTo>
                  <a:cubicBezTo>
                    <a:pt x="413" y="24"/>
                    <a:pt x="415" y="25"/>
                    <a:pt x="415" y="25"/>
                  </a:cubicBezTo>
                  <a:cubicBezTo>
                    <a:pt x="415" y="25"/>
                    <a:pt x="416" y="23"/>
                    <a:pt x="417" y="23"/>
                  </a:cubicBezTo>
                  <a:cubicBezTo>
                    <a:pt x="417" y="22"/>
                    <a:pt x="418" y="21"/>
                    <a:pt x="418" y="21"/>
                  </a:cubicBezTo>
                  <a:cubicBezTo>
                    <a:pt x="419" y="20"/>
                    <a:pt x="420" y="19"/>
                    <a:pt x="420" y="18"/>
                  </a:cubicBezTo>
                  <a:cubicBezTo>
                    <a:pt x="420" y="18"/>
                    <a:pt x="421" y="16"/>
                    <a:pt x="422" y="16"/>
                  </a:cubicBezTo>
                  <a:cubicBezTo>
                    <a:pt x="422" y="16"/>
                    <a:pt x="424" y="18"/>
                    <a:pt x="424" y="18"/>
                  </a:cubicBezTo>
                  <a:cubicBezTo>
                    <a:pt x="425" y="18"/>
                    <a:pt x="425" y="16"/>
                    <a:pt x="426" y="16"/>
                  </a:cubicBezTo>
                  <a:cubicBezTo>
                    <a:pt x="426" y="16"/>
                    <a:pt x="428" y="17"/>
                    <a:pt x="428" y="17"/>
                  </a:cubicBezTo>
                  <a:cubicBezTo>
                    <a:pt x="428" y="18"/>
                    <a:pt x="426" y="19"/>
                    <a:pt x="426" y="20"/>
                  </a:cubicBezTo>
                  <a:cubicBezTo>
                    <a:pt x="426" y="20"/>
                    <a:pt x="428" y="21"/>
                    <a:pt x="429" y="21"/>
                  </a:cubicBezTo>
                  <a:cubicBezTo>
                    <a:pt x="429" y="21"/>
                    <a:pt x="430" y="23"/>
                    <a:pt x="431" y="23"/>
                  </a:cubicBezTo>
                  <a:cubicBezTo>
                    <a:pt x="431" y="22"/>
                    <a:pt x="433" y="21"/>
                    <a:pt x="433" y="21"/>
                  </a:cubicBezTo>
                  <a:cubicBezTo>
                    <a:pt x="432" y="20"/>
                    <a:pt x="430" y="20"/>
                    <a:pt x="430" y="19"/>
                  </a:cubicBezTo>
                  <a:cubicBezTo>
                    <a:pt x="430" y="18"/>
                    <a:pt x="432" y="18"/>
                    <a:pt x="432" y="17"/>
                  </a:cubicBezTo>
                  <a:cubicBezTo>
                    <a:pt x="432" y="16"/>
                    <a:pt x="430" y="16"/>
                    <a:pt x="430" y="15"/>
                  </a:cubicBezTo>
                  <a:cubicBezTo>
                    <a:pt x="430" y="15"/>
                    <a:pt x="431" y="13"/>
                    <a:pt x="431" y="13"/>
                  </a:cubicBezTo>
                  <a:cubicBezTo>
                    <a:pt x="432" y="12"/>
                    <a:pt x="433" y="11"/>
                    <a:pt x="433" y="11"/>
                  </a:cubicBezTo>
                  <a:cubicBezTo>
                    <a:pt x="435" y="12"/>
                    <a:pt x="436" y="13"/>
                    <a:pt x="438" y="14"/>
                  </a:cubicBezTo>
                  <a:cubicBezTo>
                    <a:pt x="438" y="15"/>
                    <a:pt x="436" y="16"/>
                    <a:pt x="436" y="16"/>
                  </a:cubicBezTo>
                  <a:cubicBezTo>
                    <a:pt x="436" y="17"/>
                    <a:pt x="438" y="17"/>
                    <a:pt x="438" y="18"/>
                  </a:cubicBezTo>
                  <a:cubicBezTo>
                    <a:pt x="438" y="18"/>
                    <a:pt x="436" y="20"/>
                    <a:pt x="436" y="20"/>
                  </a:cubicBezTo>
                  <a:cubicBezTo>
                    <a:pt x="437" y="21"/>
                    <a:pt x="438" y="21"/>
                    <a:pt x="439" y="22"/>
                  </a:cubicBezTo>
                  <a:cubicBezTo>
                    <a:pt x="439" y="22"/>
                    <a:pt x="440" y="23"/>
                    <a:pt x="441" y="24"/>
                  </a:cubicBezTo>
                  <a:cubicBezTo>
                    <a:pt x="442" y="22"/>
                    <a:pt x="443" y="21"/>
                    <a:pt x="444" y="19"/>
                  </a:cubicBezTo>
                  <a:cubicBezTo>
                    <a:pt x="444" y="18"/>
                    <a:pt x="442" y="18"/>
                    <a:pt x="442" y="17"/>
                  </a:cubicBezTo>
                  <a:cubicBezTo>
                    <a:pt x="442" y="17"/>
                    <a:pt x="444" y="16"/>
                    <a:pt x="444" y="15"/>
                  </a:cubicBezTo>
                  <a:cubicBezTo>
                    <a:pt x="444" y="14"/>
                    <a:pt x="442" y="14"/>
                    <a:pt x="442" y="13"/>
                  </a:cubicBezTo>
                  <a:cubicBezTo>
                    <a:pt x="441" y="13"/>
                    <a:pt x="443" y="12"/>
                    <a:pt x="443" y="11"/>
                  </a:cubicBezTo>
                  <a:cubicBezTo>
                    <a:pt x="443" y="11"/>
                    <a:pt x="441" y="10"/>
                    <a:pt x="441" y="10"/>
                  </a:cubicBezTo>
                  <a:cubicBezTo>
                    <a:pt x="442" y="9"/>
                    <a:pt x="442" y="8"/>
                    <a:pt x="443" y="7"/>
                  </a:cubicBezTo>
                  <a:cubicBezTo>
                    <a:pt x="443" y="7"/>
                    <a:pt x="444" y="5"/>
                    <a:pt x="444" y="5"/>
                  </a:cubicBezTo>
                  <a:cubicBezTo>
                    <a:pt x="445" y="5"/>
                    <a:pt x="447" y="7"/>
                    <a:pt x="447" y="7"/>
                  </a:cubicBezTo>
                  <a:cubicBezTo>
                    <a:pt x="447" y="7"/>
                    <a:pt x="445" y="8"/>
                    <a:pt x="445" y="9"/>
                  </a:cubicBezTo>
                  <a:cubicBezTo>
                    <a:pt x="446" y="10"/>
                    <a:pt x="446" y="10"/>
                    <a:pt x="447" y="11"/>
                  </a:cubicBezTo>
                  <a:cubicBezTo>
                    <a:pt x="448" y="11"/>
                    <a:pt x="449" y="12"/>
                    <a:pt x="449" y="12"/>
                  </a:cubicBezTo>
                  <a:cubicBezTo>
                    <a:pt x="450" y="13"/>
                    <a:pt x="448" y="14"/>
                    <a:pt x="448" y="15"/>
                  </a:cubicBezTo>
                  <a:cubicBezTo>
                    <a:pt x="447" y="15"/>
                    <a:pt x="446" y="17"/>
                    <a:pt x="446" y="17"/>
                  </a:cubicBezTo>
                  <a:cubicBezTo>
                    <a:pt x="446" y="17"/>
                    <a:pt x="448" y="18"/>
                    <a:pt x="448" y="19"/>
                  </a:cubicBezTo>
                  <a:cubicBezTo>
                    <a:pt x="449" y="19"/>
                    <a:pt x="450" y="20"/>
                    <a:pt x="450" y="20"/>
                  </a:cubicBezTo>
                  <a:cubicBezTo>
                    <a:pt x="451" y="21"/>
                    <a:pt x="449" y="22"/>
                    <a:pt x="449" y="23"/>
                  </a:cubicBezTo>
                  <a:cubicBezTo>
                    <a:pt x="449" y="23"/>
                    <a:pt x="447" y="24"/>
                    <a:pt x="447" y="25"/>
                  </a:cubicBezTo>
                  <a:cubicBezTo>
                    <a:pt x="447" y="25"/>
                    <a:pt x="449" y="26"/>
                    <a:pt x="449" y="26"/>
                  </a:cubicBezTo>
                  <a:cubicBezTo>
                    <a:pt x="449" y="27"/>
                    <a:pt x="451" y="28"/>
                    <a:pt x="452" y="28"/>
                  </a:cubicBezTo>
                  <a:cubicBezTo>
                    <a:pt x="452" y="27"/>
                    <a:pt x="453" y="27"/>
                    <a:pt x="453" y="26"/>
                  </a:cubicBezTo>
                  <a:cubicBezTo>
                    <a:pt x="453" y="26"/>
                    <a:pt x="451" y="25"/>
                    <a:pt x="451" y="24"/>
                  </a:cubicBezTo>
                  <a:cubicBezTo>
                    <a:pt x="451" y="24"/>
                    <a:pt x="452" y="23"/>
                    <a:pt x="453" y="22"/>
                  </a:cubicBezTo>
                  <a:cubicBezTo>
                    <a:pt x="453" y="21"/>
                    <a:pt x="454" y="20"/>
                    <a:pt x="454" y="20"/>
                  </a:cubicBezTo>
                  <a:cubicBezTo>
                    <a:pt x="455" y="20"/>
                    <a:pt x="456" y="22"/>
                    <a:pt x="457" y="21"/>
                  </a:cubicBezTo>
                  <a:cubicBezTo>
                    <a:pt x="457" y="21"/>
                    <a:pt x="458" y="20"/>
                    <a:pt x="458" y="19"/>
                  </a:cubicBezTo>
                  <a:cubicBezTo>
                    <a:pt x="459" y="19"/>
                    <a:pt x="460" y="18"/>
                    <a:pt x="460" y="17"/>
                  </a:cubicBezTo>
                  <a:cubicBezTo>
                    <a:pt x="461" y="16"/>
                    <a:pt x="461" y="16"/>
                    <a:pt x="462" y="15"/>
                  </a:cubicBezTo>
                  <a:cubicBezTo>
                    <a:pt x="462" y="14"/>
                    <a:pt x="464" y="13"/>
                    <a:pt x="463" y="13"/>
                  </a:cubicBezTo>
                  <a:cubicBezTo>
                    <a:pt x="463" y="12"/>
                    <a:pt x="462" y="11"/>
                    <a:pt x="461" y="11"/>
                  </a:cubicBezTo>
                  <a:cubicBezTo>
                    <a:pt x="461" y="11"/>
                    <a:pt x="459" y="9"/>
                    <a:pt x="459" y="9"/>
                  </a:cubicBezTo>
                  <a:cubicBezTo>
                    <a:pt x="459" y="9"/>
                    <a:pt x="460" y="7"/>
                    <a:pt x="461" y="7"/>
                  </a:cubicBezTo>
                  <a:cubicBezTo>
                    <a:pt x="461" y="7"/>
                    <a:pt x="462" y="9"/>
                    <a:pt x="463" y="9"/>
                  </a:cubicBezTo>
                  <a:cubicBezTo>
                    <a:pt x="463" y="8"/>
                    <a:pt x="464" y="6"/>
                    <a:pt x="465" y="6"/>
                  </a:cubicBezTo>
                  <a:cubicBezTo>
                    <a:pt x="465" y="7"/>
                    <a:pt x="466" y="8"/>
                    <a:pt x="467" y="8"/>
                  </a:cubicBezTo>
                  <a:cubicBezTo>
                    <a:pt x="467" y="8"/>
                    <a:pt x="469" y="10"/>
                    <a:pt x="469" y="10"/>
                  </a:cubicBezTo>
                  <a:cubicBezTo>
                    <a:pt x="470" y="10"/>
                    <a:pt x="471" y="12"/>
                    <a:pt x="471" y="11"/>
                  </a:cubicBezTo>
                  <a:cubicBezTo>
                    <a:pt x="472" y="11"/>
                    <a:pt x="473" y="10"/>
                    <a:pt x="473" y="9"/>
                  </a:cubicBezTo>
                  <a:cubicBezTo>
                    <a:pt x="474" y="9"/>
                    <a:pt x="474" y="8"/>
                    <a:pt x="475" y="7"/>
                  </a:cubicBezTo>
                  <a:cubicBezTo>
                    <a:pt x="475" y="6"/>
                    <a:pt x="476" y="6"/>
                    <a:pt x="476" y="5"/>
                  </a:cubicBezTo>
                  <a:cubicBezTo>
                    <a:pt x="477" y="5"/>
                    <a:pt x="479" y="6"/>
                    <a:pt x="479" y="6"/>
                  </a:cubicBezTo>
                  <a:cubicBezTo>
                    <a:pt x="479" y="7"/>
                    <a:pt x="477" y="8"/>
                    <a:pt x="477" y="9"/>
                  </a:cubicBezTo>
                  <a:cubicBezTo>
                    <a:pt x="477" y="9"/>
                    <a:pt x="479" y="10"/>
                    <a:pt x="479" y="10"/>
                  </a:cubicBezTo>
                  <a:cubicBezTo>
                    <a:pt x="479" y="11"/>
                    <a:pt x="478" y="12"/>
                    <a:pt x="478" y="13"/>
                  </a:cubicBezTo>
                  <a:cubicBezTo>
                    <a:pt x="477" y="13"/>
                    <a:pt x="476" y="14"/>
                    <a:pt x="476" y="15"/>
                  </a:cubicBezTo>
                  <a:cubicBezTo>
                    <a:pt x="476" y="15"/>
                    <a:pt x="474" y="17"/>
                    <a:pt x="474" y="17"/>
                  </a:cubicBezTo>
                  <a:cubicBezTo>
                    <a:pt x="474" y="17"/>
                    <a:pt x="476" y="19"/>
                    <a:pt x="476" y="19"/>
                  </a:cubicBezTo>
                  <a:cubicBezTo>
                    <a:pt x="477" y="19"/>
                    <a:pt x="478" y="20"/>
                    <a:pt x="479" y="21"/>
                  </a:cubicBezTo>
                  <a:cubicBezTo>
                    <a:pt x="479" y="21"/>
                    <a:pt x="481" y="22"/>
                    <a:pt x="481" y="22"/>
                  </a:cubicBezTo>
                  <a:cubicBezTo>
                    <a:pt x="481" y="22"/>
                    <a:pt x="479" y="24"/>
                    <a:pt x="479" y="24"/>
                  </a:cubicBezTo>
                  <a:cubicBezTo>
                    <a:pt x="479" y="25"/>
                    <a:pt x="477" y="26"/>
                    <a:pt x="477" y="27"/>
                  </a:cubicBezTo>
                  <a:cubicBezTo>
                    <a:pt x="478" y="27"/>
                    <a:pt x="479" y="28"/>
                    <a:pt x="480" y="28"/>
                  </a:cubicBezTo>
                  <a:cubicBezTo>
                    <a:pt x="480" y="29"/>
                    <a:pt x="481" y="29"/>
                    <a:pt x="482" y="30"/>
                  </a:cubicBezTo>
                  <a:cubicBezTo>
                    <a:pt x="482" y="29"/>
                    <a:pt x="483" y="29"/>
                    <a:pt x="484" y="28"/>
                  </a:cubicBezTo>
                  <a:cubicBezTo>
                    <a:pt x="484" y="27"/>
                    <a:pt x="485" y="26"/>
                    <a:pt x="485" y="26"/>
                  </a:cubicBezTo>
                  <a:cubicBezTo>
                    <a:pt x="485" y="25"/>
                    <a:pt x="487" y="24"/>
                    <a:pt x="487" y="23"/>
                  </a:cubicBezTo>
                  <a:cubicBezTo>
                    <a:pt x="487" y="23"/>
                    <a:pt x="485" y="22"/>
                    <a:pt x="485" y="22"/>
                  </a:cubicBezTo>
                  <a:cubicBezTo>
                    <a:pt x="485" y="21"/>
                    <a:pt x="486" y="20"/>
                    <a:pt x="486" y="19"/>
                  </a:cubicBezTo>
                  <a:cubicBezTo>
                    <a:pt x="487" y="19"/>
                    <a:pt x="488" y="18"/>
                    <a:pt x="488" y="17"/>
                  </a:cubicBezTo>
                  <a:cubicBezTo>
                    <a:pt x="488" y="17"/>
                    <a:pt x="486" y="16"/>
                    <a:pt x="486" y="16"/>
                  </a:cubicBezTo>
                  <a:cubicBezTo>
                    <a:pt x="486" y="15"/>
                    <a:pt x="487" y="13"/>
                    <a:pt x="488" y="13"/>
                  </a:cubicBezTo>
                  <a:cubicBezTo>
                    <a:pt x="488" y="13"/>
                    <a:pt x="489" y="15"/>
                    <a:pt x="490" y="15"/>
                  </a:cubicBezTo>
                  <a:cubicBezTo>
                    <a:pt x="490" y="15"/>
                    <a:pt x="491" y="13"/>
                    <a:pt x="492" y="13"/>
                  </a:cubicBezTo>
                  <a:cubicBezTo>
                    <a:pt x="492" y="12"/>
                    <a:pt x="493" y="11"/>
                    <a:pt x="493" y="11"/>
                  </a:cubicBezTo>
                  <a:cubicBezTo>
                    <a:pt x="493" y="10"/>
                    <a:pt x="491" y="9"/>
                    <a:pt x="491" y="9"/>
                  </a:cubicBezTo>
                  <a:cubicBezTo>
                    <a:pt x="492" y="7"/>
                    <a:pt x="493" y="6"/>
                    <a:pt x="494" y="4"/>
                  </a:cubicBezTo>
                  <a:cubicBezTo>
                    <a:pt x="496" y="6"/>
                    <a:pt x="497" y="7"/>
                    <a:pt x="499" y="8"/>
                  </a:cubicBezTo>
                  <a:cubicBezTo>
                    <a:pt x="499" y="8"/>
                    <a:pt x="501" y="9"/>
                    <a:pt x="501" y="9"/>
                  </a:cubicBezTo>
                  <a:cubicBezTo>
                    <a:pt x="501" y="10"/>
                    <a:pt x="499" y="11"/>
                    <a:pt x="499" y="12"/>
                  </a:cubicBezTo>
                  <a:cubicBezTo>
                    <a:pt x="500" y="12"/>
                    <a:pt x="501" y="13"/>
                    <a:pt x="502" y="13"/>
                  </a:cubicBezTo>
                  <a:cubicBezTo>
                    <a:pt x="502" y="14"/>
                    <a:pt x="500" y="15"/>
                    <a:pt x="500" y="16"/>
                  </a:cubicBezTo>
                  <a:cubicBezTo>
                    <a:pt x="500" y="16"/>
                    <a:pt x="502" y="17"/>
                    <a:pt x="502" y="17"/>
                  </a:cubicBezTo>
                  <a:cubicBezTo>
                    <a:pt x="502" y="18"/>
                    <a:pt x="500" y="19"/>
                    <a:pt x="500" y="20"/>
                  </a:cubicBezTo>
                  <a:cubicBezTo>
                    <a:pt x="501" y="20"/>
                    <a:pt x="503" y="21"/>
                    <a:pt x="503" y="21"/>
                  </a:cubicBezTo>
                  <a:cubicBezTo>
                    <a:pt x="503" y="22"/>
                    <a:pt x="501" y="23"/>
                    <a:pt x="501" y="24"/>
                  </a:cubicBezTo>
                  <a:cubicBezTo>
                    <a:pt x="501" y="24"/>
                    <a:pt x="503" y="25"/>
                    <a:pt x="503" y="25"/>
                  </a:cubicBezTo>
                  <a:cubicBezTo>
                    <a:pt x="504" y="26"/>
                    <a:pt x="505" y="26"/>
                    <a:pt x="505" y="27"/>
                  </a:cubicBezTo>
                  <a:cubicBezTo>
                    <a:pt x="506" y="26"/>
                    <a:pt x="507" y="25"/>
                    <a:pt x="507" y="25"/>
                  </a:cubicBezTo>
                  <a:cubicBezTo>
                    <a:pt x="508" y="24"/>
                    <a:pt x="509" y="23"/>
                    <a:pt x="509" y="22"/>
                  </a:cubicBezTo>
                  <a:cubicBezTo>
                    <a:pt x="509" y="22"/>
                    <a:pt x="507" y="21"/>
                    <a:pt x="507" y="21"/>
                  </a:cubicBezTo>
                  <a:cubicBezTo>
                    <a:pt x="507" y="20"/>
                    <a:pt x="508" y="19"/>
                    <a:pt x="508" y="19"/>
                  </a:cubicBezTo>
                  <a:cubicBezTo>
                    <a:pt x="509" y="18"/>
                    <a:pt x="510" y="17"/>
                    <a:pt x="510" y="16"/>
                  </a:cubicBezTo>
                  <a:cubicBezTo>
                    <a:pt x="511" y="16"/>
                    <a:pt x="511" y="15"/>
                    <a:pt x="512" y="14"/>
                  </a:cubicBezTo>
                  <a:cubicBezTo>
                    <a:pt x="513" y="13"/>
                    <a:pt x="514" y="11"/>
                    <a:pt x="515" y="10"/>
                  </a:cubicBezTo>
                  <a:cubicBezTo>
                    <a:pt x="516" y="10"/>
                    <a:pt x="517" y="11"/>
                    <a:pt x="517" y="11"/>
                  </a:cubicBezTo>
                  <a:cubicBezTo>
                    <a:pt x="518" y="12"/>
                    <a:pt x="519" y="12"/>
                    <a:pt x="520" y="13"/>
                  </a:cubicBezTo>
                  <a:cubicBezTo>
                    <a:pt x="520" y="14"/>
                    <a:pt x="521" y="14"/>
                    <a:pt x="522" y="15"/>
                  </a:cubicBezTo>
                  <a:cubicBezTo>
                    <a:pt x="522" y="14"/>
                    <a:pt x="523" y="13"/>
                    <a:pt x="524" y="12"/>
                  </a:cubicBezTo>
                  <a:cubicBezTo>
                    <a:pt x="523" y="13"/>
                    <a:pt x="526" y="14"/>
                    <a:pt x="526" y="14"/>
                  </a:cubicBezTo>
                  <a:cubicBezTo>
                    <a:pt x="526" y="14"/>
                    <a:pt x="524" y="16"/>
                    <a:pt x="524" y="16"/>
                  </a:cubicBezTo>
                  <a:cubicBezTo>
                    <a:pt x="524" y="16"/>
                    <a:pt x="522" y="15"/>
                    <a:pt x="522" y="15"/>
                  </a:cubicBezTo>
                  <a:cubicBezTo>
                    <a:pt x="522" y="15"/>
                    <a:pt x="520" y="17"/>
                    <a:pt x="520" y="17"/>
                  </a:cubicBezTo>
                  <a:cubicBezTo>
                    <a:pt x="520" y="17"/>
                    <a:pt x="522" y="19"/>
                    <a:pt x="522" y="19"/>
                  </a:cubicBezTo>
                  <a:cubicBezTo>
                    <a:pt x="522" y="19"/>
                    <a:pt x="521" y="20"/>
                    <a:pt x="521" y="21"/>
                  </a:cubicBezTo>
                  <a:cubicBezTo>
                    <a:pt x="520" y="22"/>
                    <a:pt x="520" y="22"/>
                    <a:pt x="519" y="23"/>
                  </a:cubicBezTo>
                  <a:cubicBezTo>
                    <a:pt x="518" y="24"/>
                    <a:pt x="518" y="25"/>
                    <a:pt x="517" y="25"/>
                  </a:cubicBezTo>
                  <a:cubicBezTo>
                    <a:pt x="517" y="26"/>
                    <a:pt x="516" y="27"/>
                    <a:pt x="516" y="28"/>
                  </a:cubicBezTo>
                  <a:cubicBezTo>
                    <a:pt x="515" y="28"/>
                    <a:pt x="518" y="29"/>
                    <a:pt x="518" y="29"/>
                  </a:cubicBezTo>
                  <a:cubicBezTo>
                    <a:pt x="519" y="28"/>
                    <a:pt x="520" y="26"/>
                    <a:pt x="521" y="25"/>
                  </a:cubicBezTo>
                  <a:cubicBezTo>
                    <a:pt x="522" y="24"/>
                    <a:pt x="522" y="23"/>
                    <a:pt x="523" y="23"/>
                  </a:cubicBezTo>
                  <a:cubicBezTo>
                    <a:pt x="523" y="22"/>
                    <a:pt x="525" y="24"/>
                    <a:pt x="525" y="24"/>
                  </a:cubicBezTo>
                  <a:cubicBezTo>
                    <a:pt x="526" y="24"/>
                    <a:pt x="527" y="22"/>
                    <a:pt x="527" y="22"/>
                  </a:cubicBezTo>
                  <a:cubicBezTo>
                    <a:pt x="527" y="21"/>
                    <a:pt x="528" y="21"/>
                    <a:pt x="529" y="20"/>
                  </a:cubicBezTo>
                  <a:cubicBezTo>
                    <a:pt x="529" y="19"/>
                    <a:pt x="530" y="18"/>
                    <a:pt x="530" y="18"/>
                  </a:cubicBezTo>
                  <a:cubicBezTo>
                    <a:pt x="530" y="17"/>
                    <a:pt x="528" y="16"/>
                    <a:pt x="528" y="16"/>
                  </a:cubicBezTo>
                  <a:cubicBezTo>
                    <a:pt x="528" y="15"/>
                    <a:pt x="530" y="14"/>
                    <a:pt x="530" y="14"/>
                  </a:cubicBezTo>
                  <a:cubicBezTo>
                    <a:pt x="529" y="14"/>
                    <a:pt x="528" y="12"/>
                    <a:pt x="528" y="12"/>
                  </a:cubicBezTo>
                  <a:cubicBezTo>
                    <a:pt x="528" y="12"/>
                    <a:pt x="529" y="10"/>
                    <a:pt x="529" y="10"/>
                  </a:cubicBezTo>
                  <a:cubicBezTo>
                    <a:pt x="530" y="10"/>
                    <a:pt x="531" y="11"/>
                    <a:pt x="531" y="11"/>
                  </a:cubicBezTo>
                  <a:cubicBezTo>
                    <a:pt x="532" y="12"/>
                    <a:pt x="534" y="13"/>
                    <a:pt x="534" y="13"/>
                  </a:cubicBezTo>
                  <a:cubicBezTo>
                    <a:pt x="534" y="14"/>
                    <a:pt x="532" y="15"/>
                    <a:pt x="532" y="15"/>
                  </a:cubicBezTo>
                  <a:cubicBezTo>
                    <a:pt x="532" y="16"/>
                    <a:pt x="534" y="16"/>
                    <a:pt x="534" y="17"/>
                  </a:cubicBezTo>
                  <a:cubicBezTo>
                    <a:pt x="534" y="18"/>
                    <a:pt x="532" y="19"/>
                    <a:pt x="532" y="19"/>
                  </a:cubicBezTo>
                  <a:cubicBezTo>
                    <a:pt x="533" y="20"/>
                    <a:pt x="535" y="20"/>
                    <a:pt x="535" y="21"/>
                  </a:cubicBezTo>
                  <a:cubicBezTo>
                    <a:pt x="535" y="22"/>
                    <a:pt x="537" y="22"/>
                    <a:pt x="537" y="23"/>
                  </a:cubicBezTo>
                  <a:cubicBezTo>
                    <a:pt x="537" y="22"/>
                    <a:pt x="539" y="21"/>
                    <a:pt x="539" y="20"/>
                  </a:cubicBezTo>
                  <a:cubicBezTo>
                    <a:pt x="539" y="20"/>
                    <a:pt x="536" y="19"/>
                    <a:pt x="536" y="19"/>
                  </a:cubicBezTo>
                  <a:cubicBezTo>
                    <a:pt x="536" y="18"/>
                    <a:pt x="538" y="17"/>
                    <a:pt x="538" y="17"/>
                  </a:cubicBezTo>
                  <a:cubicBezTo>
                    <a:pt x="538" y="16"/>
                    <a:pt x="539" y="14"/>
                    <a:pt x="540" y="14"/>
                  </a:cubicBezTo>
                  <a:cubicBezTo>
                    <a:pt x="540" y="14"/>
                    <a:pt x="542" y="16"/>
                    <a:pt x="542" y="16"/>
                  </a:cubicBezTo>
                  <a:cubicBezTo>
                    <a:pt x="543" y="16"/>
                    <a:pt x="543" y="14"/>
                    <a:pt x="544" y="14"/>
                  </a:cubicBezTo>
                  <a:cubicBezTo>
                    <a:pt x="545" y="14"/>
                    <a:pt x="545" y="15"/>
                    <a:pt x="546" y="15"/>
                  </a:cubicBezTo>
                  <a:cubicBezTo>
                    <a:pt x="547" y="16"/>
                    <a:pt x="548" y="17"/>
                    <a:pt x="548" y="17"/>
                  </a:cubicBezTo>
                  <a:cubicBezTo>
                    <a:pt x="548" y="18"/>
                    <a:pt x="546" y="19"/>
                    <a:pt x="547" y="19"/>
                  </a:cubicBezTo>
                  <a:cubicBezTo>
                    <a:pt x="547" y="20"/>
                    <a:pt x="549" y="21"/>
                    <a:pt x="549" y="21"/>
                  </a:cubicBezTo>
                  <a:cubicBezTo>
                    <a:pt x="549" y="21"/>
                    <a:pt x="550" y="23"/>
                    <a:pt x="551" y="23"/>
                  </a:cubicBezTo>
                  <a:cubicBezTo>
                    <a:pt x="551" y="23"/>
                    <a:pt x="552" y="21"/>
                    <a:pt x="553" y="21"/>
                  </a:cubicBezTo>
                  <a:cubicBezTo>
                    <a:pt x="553" y="20"/>
                    <a:pt x="554" y="19"/>
                    <a:pt x="554" y="18"/>
                  </a:cubicBezTo>
                  <a:cubicBezTo>
                    <a:pt x="554" y="18"/>
                    <a:pt x="552" y="17"/>
                    <a:pt x="552" y="17"/>
                  </a:cubicBezTo>
                  <a:cubicBezTo>
                    <a:pt x="553" y="16"/>
                    <a:pt x="553" y="15"/>
                    <a:pt x="554" y="14"/>
                  </a:cubicBezTo>
                  <a:cubicBezTo>
                    <a:pt x="554" y="14"/>
                    <a:pt x="556" y="16"/>
                    <a:pt x="556" y="16"/>
                  </a:cubicBezTo>
                  <a:cubicBezTo>
                    <a:pt x="557" y="17"/>
                    <a:pt x="558" y="18"/>
                    <a:pt x="558" y="18"/>
                  </a:cubicBezTo>
                  <a:cubicBezTo>
                    <a:pt x="559" y="18"/>
                    <a:pt x="560" y="20"/>
                    <a:pt x="561" y="20"/>
                  </a:cubicBezTo>
                  <a:cubicBezTo>
                    <a:pt x="561" y="20"/>
                    <a:pt x="562" y="17"/>
                    <a:pt x="562" y="17"/>
                  </a:cubicBezTo>
                  <a:cubicBezTo>
                    <a:pt x="563" y="18"/>
                    <a:pt x="564" y="19"/>
                    <a:pt x="565" y="19"/>
                  </a:cubicBezTo>
                  <a:cubicBezTo>
                    <a:pt x="565" y="20"/>
                    <a:pt x="563" y="21"/>
                    <a:pt x="563" y="21"/>
                  </a:cubicBezTo>
                  <a:cubicBezTo>
                    <a:pt x="563" y="22"/>
                    <a:pt x="561" y="23"/>
                    <a:pt x="561" y="23"/>
                  </a:cubicBezTo>
                  <a:cubicBezTo>
                    <a:pt x="561" y="24"/>
                    <a:pt x="563" y="25"/>
                    <a:pt x="563" y="25"/>
                  </a:cubicBezTo>
                  <a:cubicBezTo>
                    <a:pt x="564" y="26"/>
                    <a:pt x="565" y="26"/>
                    <a:pt x="566" y="27"/>
                  </a:cubicBezTo>
                  <a:cubicBezTo>
                    <a:pt x="567" y="25"/>
                    <a:pt x="568" y="24"/>
                    <a:pt x="569" y="22"/>
                  </a:cubicBezTo>
                  <a:cubicBezTo>
                    <a:pt x="570" y="22"/>
                    <a:pt x="570" y="21"/>
                    <a:pt x="571" y="20"/>
                  </a:cubicBezTo>
                  <a:cubicBezTo>
                    <a:pt x="572" y="19"/>
                    <a:pt x="573" y="17"/>
                    <a:pt x="574" y="16"/>
                  </a:cubicBezTo>
                  <a:cubicBezTo>
                    <a:pt x="575" y="15"/>
                    <a:pt x="575" y="14"/>
                    <a:pt x="576" y="14"/>
                  </a:cubicBezTo>
                  <a:cubicBezTo>
                    <a:pt x="577" y="14"/>
                    <a:pt x="577" y="15"/>
                    <a:pt x="578" y="15"/>
                  </a:cubicBezTo>
                  <a:cubicBezTo>
                    <a:pt x="579" y="16"/>
                    <a:pt x="580" y="16"/>
                    <a:pt x="580" y="17"/>
                  </a:cubicBezTo>
                  <a:cubicBezTo>
                    <a:pt x="580" y="17"/>
                    <a:pt x="578" y="19"/>
                    <a:pt x="579" y="19"/>
                  </a:cubicBezTo>
                  <a:cubicBezTo>
                    <a:pt x="579" y="19"/>
                    <a:pt x="581" y="21"/>
                    <a:pt x="581" y="21"/>
                  </a:cubicBezTo>
                  <a:cubicBezTo>
                    <a:pt x="581" y="21"/>
                    <a:pt x="582" y="19"/>
                    <a:pt x="582" y="19"/>
                  </a:cubicBezTo>
                  <a:cubicBezTo>
                    <a:pt x="583" y="18"/>
                    <a:pt x="584" y="17"/>
                    <a:pt x="584" y="16"/>
                  </a:cubicBezTo>
                  <a:cubicBezTo>
                    <a:pt x="584" y="16"/>
                    <a:pt x="582" y="15"/>
                    <a:pt x="582" y="15"/>
                  </a:cubicBezTo>
                  <a:cubicBezTo>
                    <a:pt x="582" y="14"/>
                    <a:pt x="583" y="13"/>
                    <a:pt x="584" y="12"/>
                  </a:cubicBezTo>
                  <a:cubicBezTo>
                    <a:pt x="584" y="12"/>
                    <a:pt x="585" y="11"/>
                    <a:pt x="585" y="10"/>
                  </a:cubicBezTo>
                  <a:cubicBezTo>
                    <a:pt x="586" y="9"/>
                    <a:pt x="587" y="9"/>
                    <a:pt x="587" y="8"/>
                  </a:cubicBezTo>
                  <a:cubicBezTo>
                    <a:pt x="587" y="8"/>
                    <a:pt x="588" y="6"/>
                    <a:pt x="589" y="6"/>
                  </a:cubicBezTo>
                  <a:cubicBezTo>
                    <a:pt x="589" y="6"/>
                    <a:pt x="591" y="7"/>
                    <a:pt x="591" y="7"/>
                  </a:cubicBezTo>
                  <a:cubicBezTo>
                    <a:pt x="591" y="8"/>
                    <a:pt x="590" y="9"/>
                    <a:pt x="589" y="10"/>
                  </a:cubicBezTo>
                  <a:cubicBezTo>
                    <a:pt x="589" y="10"/>
                    <a:pt x="588" y="12"/>
                    <a:pt x="588" y="12"/>
                  </a:cubicBezTo>
                  <a:cubicBezTo>
                    <a:pt x="588" y="12"/>
                    <a:pt x="590" y="14"/>
                    <a:pt x="590" y="14"/>
                  </a:cubicBezTo>
                  <a:cubicBezTo>
                    <a:pt x="590" y="14"/>
                    <a:pt x="591" y="11"/>
                    <a:pt x="592" y="11"/>
                  </a:cubicBezTo>
                  <a:cubicBezTo>
                    <a:pt x="592" y="11"/>
                    <a:pt x="593" y="13"/>
                    <a:pt x="594" y="13"/>
                  </a:cubicBezTo>
                  <a:cubicBezTo>
                    <a:pt x="594" y="13"/>
                    <a:pt x="595" y="11"/>
                    <a:pt x="595" y="11"/>
                  </a:cubicBezTo>
                  <a:cubicBezTo>
                    <a:pt x="596" y="11"/>
                    <a:pt x="597" y="13"/>
                    <a:pt x="598" y="13"/>
                  </a:cubicBezTo>
                  <a:cubicBezTo>
                    <a:pt x="598" y="12"/>
                    <a:pt x="599" y="11"/>
                    <a:pt x="599" y="10"/>
                  </a:cubicBezTo>
                  <a:cubicBezTo>
                    <a:pt x="600" y="10"/>
                    <a:pt x="601" y="9"/>
                    <a:pt x="601" y="8"/>
                  </a:cubicBezTo>
                  <a:cubicBezTo>
                    <a:pt x="601" y="8"/>
                    <a:pt x="603" y="6"/>
                    <a:pt x="603" y="6"/>
                  </a:cubicBezTo>
                  <a:cubicBezTo>
                    <a:pt x="603" y="6"/>
                    <a:pt x="601" y="4"/>
                    <a:pt x="601" y="4"/>
                  </a:cubicBezTo>
                  <a:cubicBezTo>
                    <a:pt x="601" y="4"/>
                    <a:pt x="602" y="2"/>
                    <a:pt x="602" y="2"/>
                  </a:cubicBezTo>
                  <a:cubicBezTo>
                    <a:pt x="603" y="2"/>
                    <a:pt x="604" y="4"/>
                    <a:pt x="605" y="4"/>
                  </a:cubicBezTo>
                  <a:cubicBezTo>
                    <a:pt x="605" y="4"/>
                    <a:pt x="607" y="5"/>
                    <a:pt x="607" y="5"/>
                  </a:cubicBezTo>
                  <a:cubicBezTo>
                    <a:pt x="607" y="6"/>
                    <a:pt x="605" y="7"/>
                    <a:pt x="605" y="8"/>
                  </a:cubicBezTo>
                  <a:cubicBezTo>
                    <a:pt x="605" y="8"/>
                    <a:pt x="603" y="9"/>
                    <a:pt x="603" y="10"/>
                  </a:cubicBezTo>
                  <a:cubicBezTo>
                    <a:pt x="603" y="10"/>
                    <a:pt x="606" y="11"/>
                    <a:pt x="606" y="12"/>
                  </a:cubicBezTo>
                  <a:cubicBezTo>
                    <a:pt x="605" y="12"/>
                    <a:pt x="604" y="14"/>
                    <a:pt x="604" y="14"/>
                  </a:cubicBezTo>
                  <a:cubicBezTo>
                    <a:pt x="603" y="14"/>
                    <a:pt x="602" y="12"/>
                    <a:pt x="602" y="12"/>
                  </a:cubicBezTo>
                  <a:cubicBezTo>
                    <a:pt x="601" y="12"/>
                    <a:pt x="600" y="14"/>
                    <a:pt x="600" y="14"/>
                  </a:cubicBezTo>
                  <a:cubicBezTo>
                    <a:pt x="600" y="15"/>
                    <a:pt x="598" y="16"/>
                    <a:pt x="598" y="16"/>
                  </a:cubicBezTo>
                  <a:cubicBezTo>
                    <a:pt x="598" y="17"/>
                    <a:pt x="601" y="18"/>
                    <a:pt x="600" y="18"/>
                  </a:cubicBezTo>
                  <a:cubicBezTo>
                    <a:pt x="600" y="19"/>
                    <a:pt x="599" y="20"/>
                    <a:pt x="599" y="20"/>
                  </a:cubicBezTo>
                  <a:cubicBezTo>
                    <a:pt x="598" y="21"/>
                    <a:pt x="597" y="22"/>
                    <a:pt x="597" y="23"/>
                  </a:cubicBezTo>
                  <a:cubicBezTo>
                    <a:pt x="597" y="23"/>
                    <a:pt x="599" y="24"/>
                    <a:pt x="599" y="24"/>
                  </a:cubicBezTo>
                  <a:cubicBezTo>
                    <a:pt x="599" y="25"/>
                    <a:pt x="598" y="26"/>
                    <a:pt x="598" y="27"/>
                  </a:cubicBezTo>
                  <a:cubicBezTo>
                    <a:pt x="597" y="27"/>
                    <a:pt x="596" y="28"/>
                    <a:pt x="596" y="29"/>
                  </a:cubicBezTo>
                  <a:cubicBezTo>
                    <a:pt x="597" y="29"/>
                    <a:pt x="597" y="31"/>
                    <a:pt x="598" y="31"/>
                  </a:cubicBezTo>
                  <a:cubicBezTo>
                    <a:pt x="598" y="30"/>
                    <a:pt x="600" y="29"/>
                    <a:pt x="600" y="28"/>
                  </a:cubicBezTo>
                  <a:cubicBezTo>
                    <a:pt x="600" y="28"/>
                    <a:pt x="601" y="27"/>
                    <a:pt x="602" y="26"/>
                  </a:cubicBezTo>
                  <a:cubicBezTo>
                    <a:pt x="602" y="25"/>
                    <a:pt x="603" y="25"/>
                    <a:pt x="603" y="24"/>
                  </a:cubicBezTo>
                  <a:cubicBezTo>
                    <a:pt x="604" y="23"/>
                    <a:pt x="604" y="22"/>
                    <a:pt x="605" y="22"/>
                  </a:cubicBezTo>
                  <a:cubicBezTo>
                    <a:pt x="605" y="21"/>
                    <a:pt x="607" y="20"/>
                    <a:pt x="607" y="19"/>
                  </a:cubicBezTo>
                  <a:cubicBezTo>
                    <a:pt x="607" y="19"/>
                    <a:pt x="604" y="18"/>
                    <a:pt x="604" y="18"/>
                  </a:cubicBezTo>
                  <a:cubicBezTo>
                    <a:pt x="605" y="17"/>
                    <a:pt x="606" y="16"/>
                    <a:pt x="606" y="15"/>
                  </a:cubicBezTo>
                  <a:cubicBezTo>
                    <a:pt x="607" y="15"/>
                    <a:pt x="607" y="14"/>
                    <a:pt x="608" y="13"/>
                  </a:cubicBezTo>
                  <a:cubicBezTo>
                    <a:pt x="608" y="13"/>
                    <a:pt x="610" y="15"/>
                    <a:pt x="610" y="15"/>
                  </a:cubicBezTo>
                  <a:cubicBezTo>
                    <a:pt x="611" y="13"/>
                    <a:pt x="612" y="12"/>
                    <a:pt x="613" y="10"/>
                  </a:cubicBezTo>
                  <a:cubicBezTo>
                    <a:pt x="614" y="11"/>
                    <a:pt x="616" y="12"/>
                    <a:pt x="616" y="12"/>
                  </a:cubicBezTo>
                  <a:cubicBezTo>
                    <a:pt x="616" y="13"/>
                    <a:pt x="614" y="14"/>
                    <a:pt x="614" y="14"/>
                  </a:cubicBezTo>
                  <a:cubicBezTo>
                    <a:pt x="614" y="15"/>
                    <a:pt x="616" y="16"/>
                    <a:pt x="616" y="16"/>
                  </a:cubicBezTo>
                  <a:cubicBezTo>
                    <a:pt x="616" y="16"/>
                    <a:pt x="618" y="14"/>
                    <a:pt x="618" y="14"/>
                  </a:cubicBezTo>
                  <a:cubicBezTo>
                    <a:pt x="618" y="14"/>
                    <a:pt x="620" y="15"/>
                    <a:pt x="620" y="16"/>
                  </a:cubicBezTo>
                  <a:cubicBezTo>
                    <a:pt x="620" y="16"/>
                    <a:pt x="618" y="18"/>
                    <a:pt x="618" y="18"/>
                  </a:cubicBezTo>
                  <a:cubicBezTo>
                    <a:pt x="619" y="18"/>
                    <a:pt x="620" y="19"/>
                    <a:pt x="621" y="19"/>
                  </a:cubicBezTo>
                  <a:cubicBezTo>
                    <a:pt x="621" y="20"/>
                    <a:pt x="622" y="17"/>
                    <a:pt x="622" y="17"/>
                  </a:cubicBezTo>
                  <a:cubicBezTo>
                    <a:pt x="623" y="17"/>
                    <a:pt x="624" y="19"/>
                    <a:pt x="625" y="19"/>
                  </a:cubicBezTo>
                  <a:cubicBezTo>
                    <a:pt x="626" y="17"/>
                    <a:pt x="627" y="16"/>
                    <a:pt x="628" y="15"/>
                  </a:cubicBezTo>
                  <a:cubicBezTo>
                    <a:pt x="629" y="14"/>
                    <a:pt x="629" y="13"/>
                    <a:pt x="630" y="12"/>
                  </a:cubicBezTo>
                  <a:cubicBezTo>
                    <a:pt x="630" y="12"/>
                    <a:pt x="631" y="11"/>
                    <a:pt x="631" y="10"/>
                  </a:cubicBezTo>
                  <a:cubicBezTo>
                    <a:pt x="632" y="10"/>
                    <a:pt x="633" y="8"/>
                    <a:pt x="633" y="8"/>
                  </a:cubicBezTo>
                  <a:cubicBezTo>
                    <a:pt x="633" y="7"/>
                    <a:pt x="631" y="6"/>
                    <a:pt x="631" y="6"/>
                  </a:cubicBezTo>
                  <a:cubicBezTo>
                    <a:pt x="631" y="5"/>
                    <a:pt x="632" y="4"/>
                    <a:pt x="633" y="4"/>
                  </a:cubicBezTo>
                  <a:cubicBezTo>
                    <a:pt x="633" y="3"/>
                    <a:pt x="634" y="2"/>
                    <a:pt x="634" y="2"/>
                  </a:cubicBezTo>
                  <a:cubicBezTo>
                    <a:pt x="636" y="3"/>
                    <a:pt x="637" y="4"/>
                    <a:pt x="639" y="5"/>
                  </a:cubicBezTo>
                  <a:cubicBezTo>
                    <a:pt x="639" y="6"/>
                    <a:pt x="637" y="7"/>
                    <a:pt x="637" y="7"/>
                  </a:cubicBezTo>
                  <a:cubicBezTo>
                    <a:pt x="637" y="8"/>
                    <a:pt x="639" y="9"/>
                    <a:pt x="639" y="9"/>
                  </a:cubicBezTo>
                  <a:cubicBezTo>
                    <a:pt x="640" y="10"/>
                    <a:pt x="641" y="10"/>
                    <a:pt x="642" y="11"/>
                  </a:cubicBezTo>
                  <a:cubicBezTo>
                    <a:pt x="642" y="11"/>
                    <a:pt x="643" y="12"/>
                    <a:pt x="644" y="12"/>
                  </a:cubicBezTo>
                  <a:cubicBezTo>
                    <a:pt x="645" y="13"/>
                    <a:pt x="645" y="14"/>
                    <a:pt x="646" y="14"/>
                  </a:cubicBezTo>
                  <a:cubicBezTo>
                    <a:pt x="646" y="14"/>
                    <a:pt x="648" y="16"/>
                    <a:pt x="648" y="16"/>
                  </a:cubicBezTo>
                  <a:cubicBezTo>
                    <a:pt x="648" y="16"/>
                    <a:pt x="647" y="18"/>
                    <a:pt x="647" y="18"/>
                  </a:cubicBezTo>
                  <a:cubicBezTo>
                    <a:pt x="646" y="19"/>
                    <a:pt x="645" y="20"/>
                    <a:pt x="645" y="20"/>
                  </a:cubicBezTo>
                  <a:cubicBezTo>
                    <a:pt x="644" y="20"/>
                    <a:pt x="643" y="19"/>
                    <a:pt x="643" y="19"/>
                  </a:cubicBezTo>
                  <a:cubicBezTo>
                    <a:pt x="642" y="19"/>
                    <a:pt x="642" y="21"/>
                    <a:pt x="641" y="21"/>
                  </a:cubicBezTo>
                  <a:cubicBezTo>
                    <a:pt x="642" y="22"/>
                    <a:pt x="644" y="23"/>
                    <a:pt x="645" y="24"/>
                  </a:cubicBezTo>
                  <a:cubicBezTo>
                    <a:pt x="646" y="24"/>
                    <a:pt x="646" y="22"/>
                    <a:pt x="647" y="22"/>
                  </a:cubicBezTo>
                  <a:cubicBezTo>
                    <a:pt x="647" y="22"/>
                    <a:pt x="649" y="24"/>
                    <a:pt x="649" y="24"/>
                  </a:cubicBezTo>
                  <a:cubicBezTo>
                    <a:pt x="650" y="23"/>
                    <a:pt x="651" y="22"/>
                    <a:pt x="651" y="21"/>
                  </a:cubicBezTo>
                  <a:cubicBezTo>
                    <a:pt x="652" y="21"/>
                    <a:pt x="652" y="20"/>
                    <a:pt x="653" y="19"/>
                  </a:cubicBezTo>
                  <a:cubicBezTo>
                    <a:pt x="653" y="18"/>
                    <a:pt x="654" y="18"/>
                    <a:pt x="654" y="17"/>
                  </a:cubicBezTo>
                  <a:cubicBezTo>
                    <a:pt x="655" y="16"/>
                    <a:pt x="656" y="15"/>
                    <a:pt x="656" y="15"/>
                  </a:cubicBezTo>
                  <a:cubicBezTo>
                    <a:pt x="656" y="14"/>
                    <a:pt x="658" y="13"/>
                    <a:pt x="658" y="13"/>
                  </a:cubicBezTo>
                  <a:cubicBezTo>
                    <a:pt x="658" y="12"/>
                    <a:pt x="656" y="11"/>
                    <a:pt x="656" y="11"/>
                  </a:cubicBezTo>
                  <a:cubicBezTo>
                    <a:pt x="655" y="11"/>
                    <a:pt x="653" y="9"/>
                    <a:pt x="653" y="9"/>
                  </a:cubicBezTo>
                  <a:cubicBezTo>
                    <a:pt x="654" y="9"/>
                    <a:pt x="655" y="7"/>
                    <a:pt x="655" y="7"/>
                  </a:cubicBezTo>
                  <a:cubicBezTo>
                    <a:pt x="656" y="7"/>
                    <a:pt x="657" y="8"/>
                    <a:pt x="657" y="9"/>
                  </a:cubicBezTo>
                  <a:cubicBezTo>
                    <a:pt x="658" y="9"/>
                    <a:pt x="659" y="10"/>
                    <a:pt x="660" y="10"/>
                  </a:cubicBezTo>
                  <a:cubicBezTo>
                    <a:pt x="660" y="11"/>
                    <a:pt x="661" y="12"/>
                    <a:pt x="662" y="12"/>
                  </a:cubicBezTo>
                  <a:cubicBezTo>
                    <a:pt x="662" y="12"/>
                    <a:pt x="663" y="14"/>
                    <a:pt x="664" y="14"/>
                  </a:cubicBezTo>
                  <a:cubicBezTo>
                    <a:pt x="664" y="14"/>
                    <a:pt x="665" y="12"/>
                    <a:pt x="666" y="11"/>
                  </a:cubicBezTo>
                  <a:cubicBezTo>
                    <a:pt x="666" y="11"/>
                    <a:pt x="667" y="9"/>
                    <a:pt x="667" y="9"/>
                  </a:cubicBezTo>
                  <a:cubicBezTo>
                    <a:pt x="668" y="9"/>
                    <a:pt x="669" y="11"/>
                    <a:pt x="670" y="11"/>
                  </a:cubicBezTo>
                  <a:cubicBezTo>
                    <a:pt x="670" y="11"/>
                    <a:pt x="671" y="13"/>
                    <a:pt x="672" y="13"/>
                  </a:cubicBezTo>
                  <a:cubicBezTo>
                    <a:pt x="672" y="13"/>
                    <a:pt x="673" y="11"/>
                    <a:pt x="674" y="10"/>
                  </a:cubicBezTo>
                  <a:cubicBezTo>
                    <a:pt x="674" y="10"/>
                    <a:pt x="675" y="8"/>
                    <a:pt x="675" y="8"/>
                  </a:cubicBezTo>
                  <a:cubicBezTo>
                    <a:pt x="676" y="8"/>
                    <a:pt x="677" y="9"/>
                    <a:pt x="677" y="10"/>
                  </a:cubicBezTo>
                  <a:cubicBezTo>
                    <a:pt x="678" y="10"/>
                    <a:pt x="676" y="12"/>
                    <a:pt x="676" y="12"/>
                  </a:cubicBezTo>
                  <a:cubicBezTo>
                    <a:pt x="675" y="13"/>
                    <a:pt x="674" y="14"/>
                    <a:pt x="674" y="14"/>
                  </a:cubicBezTo>
                  <a:cubicBezTo>
                    <a:pt x="674" y="15"/>
                    <a:pt x="676" y="16"/>
                    <a:pt x="676" y="16"/>
                  </a:cubicBezTo>
                  <a:cubicBezTo>
                    <a:pt x="676" y="17"/>
                    <a:pt x="675" y="18"/>
                    <a:pt x="675" y="18"/>
                  </a:cubicBezTo>
                  <a:cubicBezTo>
                    <a:pt x="675" y="19"/>
                    <a:pt x="677" y="19"/>
                    <a:pt x="677" y="20"/>
                  </a:cubicBezTo>
                  <a:cubicBezTo>
                    <a:pt x="677" y="21"/>
                    <a:pt x="675" y="22"/>
                    <a:pt x="675" y="22"/>
                  </a:cubicBezTo>
                  <a:cubicBezTo>
                    <a:pt x="675" y="23"/>
                    <a:pt x="677" y="23"/>
                    <a:pt x="677" y="24"/>
                  </a:cubicBezTo>
                  <a:cubicBezTo>
                    <a:pt x="677" y="25"/>
                    <a:pt x="676" y="26"/>
                    <a:pt x="676" y="26"/>
                  </a:cubicBezTo>
                  <a:cubicBezTo>
                    <a:pt x="676" y="27"/>
                    <a:pt x="678" y="27"/>
                    <a:pt x="678" y="28"/>
                  </a:cubicBezTo>
                  <a:cubicBezTo>
                    <a:pt x="678" y="27"/>
                    <a:pt x="679" y="26"/>
                    <a:pt x="680" y="26"/>
                  </a:cubicBezTo>
                  <a:cubicBezTo>
                    <a:pt x="680" y="25"/>
                    <a:pt x="681" y="24"/>
                    <a:pt x="681" y="23"/>
                  </a:cubicBezTo>
                  <a:cubicBezTo>
                    <a:pt x="682" y="23"/>
                    <a:pt x="683" y="22"/>
                    <a:pt x="683" y="21"/>
                  </a:cubicBezTo>
                  <a:cubicBezTo>
                    <a:pt x="683" y="21"/>
                    <a:pt x="681" y="20"/>
                    <a:pt x="681" y="19"/>
                  </a:cubicBezTo>
                  <a:cubicBezTo>
                    <a:pt x="681" y="19"/>
                    <a:pt x="683" y="18"/>
                    <a:pt x="682" y="17"/>
                  </a:cubicBezTo>
                  <a:cubicBezTo>
                    <a:pt x="682" y="17"/>
                    <a:pt x="680" y="16"/>
                    <a:pt x="680" y="16"/>
                  </a:cubicBezTo>
                  <a:cubicBezTo>
                    <a:pt x="680" y="15"/>
                    <a:pt x="682" y="14"/>
                    <a:pt x="682" y="13"/>
                  </a:cubicBezTo>
                  <a:cubicBezTo>
                    <a:pt x="682" y="13"/>
                    <a:pt x="680" y="12"/>
                    <a:pt x="680" y="12"/>
                  </a:cubicBezTo>
                  <a:cubicBezTo>
                    <a:pt x="680" y="11"/>
                    <a:pt x="681" y="9"/>
                    <a:pt x="681" y="9"/>
                  </a:cubicBezTo>
                  <a:cubicBezTo>
                    <a:pt x="682" y="9"/>
                    <a:pt x="683" y="11"/>
                    <a:pt x="684" y="11"/>
                  </a:cubicBezTo>
                  <a:cubicBezTo>
                    <a:pt x="684" y="11"/>
                    <a:pt x="685" y="13"/>
                    <a:pt x="686" y="13"/>
                  </a:cubicBezTo>
                  <a:cubicBezTo>
                    <a:pt x="686" y="13"/>
                    <a:pt x="687" y="10"/>
                    <a:pt x="688" y="11"/>
                  </a:cubicBezTo>
                  <a:cubicBezTo>
                    <a:pt x="688" y="11"/>
                    <a:pt x="689" y="12"/>
                    <a:pt x="690" y="12"/>
                  </a:cubicBezTo>
                  <a:cubicBezTo>
                    <a:pt x="691" y="13"/>
                    <a:pt x="691" y="13"/>
                    <a:pt x="692" y="14"/>
                  </a:cubicBezTo>
                  <a:cubicBezTo>
                    <a:pt x="693" y="14"/>
                    <a:pt x="694" y="15"/>
                    <a:pt x="694" y="16"/>
                  </a:cubicBezTo>
                  <a:cubicBezTo>
                    <a:pt x="695" y="16"/>
                    <a:pt x="696" y="17"/>
                    <a:pt x="697" y="17"/>
                  </a:cubicBezTo>
                  <a:cubicBezTo>
                    <a:pt x="697" y="17"/>
                    <a:pt x="698" y="15"/>
                    <a:pt x="698" y="15"/>
                  </a:cubicBezTo>
                  <a:cubicBezTo>
                    <a:pt x="699" y="15"/>
                    <a:pt x="700" y="17"/>
                    <a:pt x="700" y="17"/>
                  </a:cubicBezTo>
                  <a:cubicBezTo>
                    <a:pt x="701" y="17"/>
                    <a:pt x="702" y="15"/>
                    <a:pt x="702" y="15"/>
                  </a:cubicBezTo>
                  <a:cubicBezTo>
                    <a:pt x="702" y="14"/>
                    <a:pt x="700" y="13"/>
                    <a:pt x="700" y="13"/>
                  </a:cubicBezTo>
                  <a:cubicBezTo>
                    <a:pt x="700" y="12"/>
                    <a:pt x="701" y="11"/>
                    <a:pt x="702" y="11"/>
                  </a:cubicBezTo>
                  <a:cubicBezTo>
                    <a:pt x="702" y="10"/>
                    <a:pt x="703" y="9"/>
                    <a:pt x="703" y="8"/>
                  </a:cubicBezTo>
                  <a:cubicBezTo>
                    <a:pt x="705" y="10"/>
                    <a:pt x="706" y="11"/>
                    <a:pt x="708" y="12"/>
                  </a:cubicBezTo>
                  <a:cubicBezTo>
                    <a:pt x="707" y="13"/>
                    <a:pt x="707" y="13"/>
                    <a:pt x="706" y="14"/>
                  </a:cubicBezTo>
                  <a:cubicBezTo>
                    <a:pt x="706" y="14"/>
                    <a:pt x="704" y="16"/>
                    <a:pt x="704" y="16"/>
                  </a:cubicBezTo>
                  <a:cubicBezTo>
                    <a:pt x="704" y="17"/>
                    <a:pt x="706" y="18"/>
                    <a:pt x="707" y="18"/>
                  </a:cubicBezTo>
                  <a:cubicBezTo>
                    <a:pt x="707" y="18"/>
                    <a:pt x="709" y="19"/>
                    <a:pt x="709" y="20"/>
                  </a:cubicBezTo>
                  <a:cubicBezTo>
                    <a:pt x="709" y="20"/>
                    <a:pt x="707" y="21"/>
                    <a:pt x="707" y="22"/>
                  </a:cubicBezTo>
                  <a:cubicBezTo>
                    <a:pt x="707" y="22"/>
                    <a:pt x="709" y="23"/>
                    <a:pt x="709" y="24"/>
                  </a:cubicBezTo>
                  <a:cubicBezTo>
                    <a:pt x="709" y="24"/>
                    <a:pt x="708" y="25"/>
                    <a:pt x="708" y="26"/>
                  </a:cubicBezTo>
                  <a:cubicBezTo>
                    <a:pt x="707" y="26"/>
                    <a:pt x="706" y="28"/>
                    <a:pt x="706" y="28"/>
                  </a:cubicBezTo>
                  <a:cubicBezTo>
                    <a:pt x="706" y="29"/>
                    <a:pt x="708" y="29"/>
                    <a:pt x="708" y="30"/>
                  </a:cubicBezTo>
                  <a:cubicBezTo>
                    <a:pt x="709" y="28"/>
                    <a:pt x="710" y="27"/>
                    <a:pt x="712" y="25"/>
                  </a:cubicBezTo>
                  <a:cubicBezTo>
                    <a:pt x="712" y="25"/>
                    <a:pt x="713" y="23"/>
                    <a:pt x="713" y="23"/>
                  </a:cubicBezTo>
                  <a:cubicBezTo>
                    <a:pt x="713" y="23"/>
                    <a:pt x="711" y="22"/>
                    <a:pt x="711" y="21"/>
                  </a:cubicBezTo>
                  <a:cubicBezTo>
                    <a:pt x="711" y="21"/>
                    <a:pt x="709" y="20"/>
                    <a:pt x="709" y="20"/>
                  </a:cubicBezTo>
                  <a:cubicBezTo>
                    <a:pt x="709" y="19"/>
                    <a:pt x="710" y="18"/>
                    <a:pt x="711" y="17"/>
                  </a:cubicBezTo>
                  <a:cubicBezTo>
                    <a:pt x="711" y="17"/>
                    <a:pt x="712" y="16"/>
                    <a:pt x="712" y="15"/>
                  </a:cubicBezTo>
                  <a:cubicBezTo>
                    <a:pt x="712" y="15"/>
                    <a:pt x="710" y="14"/>
                    <a:pt x="710" y="14"/>
                  </a:cubicBezTo>
                  <a:cubicBezTo>
                    <a:pt x="711" y="12"/>
                    <a:pt x="712" y="11"/>
                    <a:pt x="713" y="9"/>
                  </a:cubicBezTo>
                  <a:cubicBezTo>
                    <a:pt x="714" y="10"/>
                    <a:pt x="715" y="10"/>
                    <a:pt x="716" y="11"/>
                  </a:cubicBezTo>
                  <a:cubicBezTo>
                    <a:pt x="716" y="11"/>
                    <a:pt x="718" y="12"/>
                    <a:pt x="718" y="12"/>
                  </a:cubicBezTo>
                  <a:cubicBezTo>
                    <a:pt x="718" y="13"/>
                    <a:pt x="716" y="14"/>
                    <a:pt x="716" y="15"/>
                  </a:cubicBezTo>
                  <a:cubicBezTo>
                    <a:pt x="716" y="15"/>
                    <a:pt x="714" y="13"/>
                    <a:pt x="714" y="13"/>
                  </a:cubicBezTo>
                  <a:cubicBezTo>
                    <a:pt x="713" y="13"/>
                    <a:pt x="713" y="15"/>
                    <a:pt x="712" y="15"/>
                  </a:cubicBezTo>
                  <a:cubicBezTo>
                    <a:pt x="714" y="16"/>
                    <a:pt x="715" y="17"/>
                    <a:pt x="717" y="19"/>
                  </a:cubicBezTo>
                  <a:cubicBezTo>
                    <a:pt x="717" y="18"/>
                    <a:pt x="718" y="17"/>
                    <a:pt x="718" y="16"/>
                  </a:cubicBezTo>
                  <a:cubicBezTo>
                    <a:pt x="719" y="16"/>
                    <a:pt x="719" y="15"/>
                    <a:pt x="720" y="14"/>
                  </a:cubicBezTo>
                  <a:cubicBezTo>
                    <a:pt x="721" y="14"/>
                    <a:pt x="721" y="12"/>
                    <a:pt x="722" y="12"/>
                  </a:cubicBezTo>
                  <a:cubicBezTo>
                    <a:pt x="722" y="12"/>
                    <a:pt x="724" y="14"/>
                    <a:pt x="724" y="14"/>
                  </a:cubicBezTo>
                  <a:cubicBezTo>
                    <a:pt x="724" y="13"/>
                    <a:pt x="726" y="12"/>
                    <a:pt x="726" y="11"/>
                  </a:cubicBezTo>
                  <a:cubicBezTo>
                    <a:pt x="726" y="11"/>
                    <a:pt x="723" y="10"/>
                    <a:pt x="724" y="10"/>
                  </a:cubicBezTo>
                  <a:cubicBezTo>
                    <a:pt x="724" y="9"/>
                    <a:pt x="725" y="8"/>
                    <a:pt x="725" y="7"/>
                  </a:cubicBezTo>
                  <a:cubicBezTo>
                    <a:pt x="726" y="7"/>
                    <a:pt x="727" y="9"/>
                    <a:pt x="727" y="9"/>
                  </a:cubicBezTo>
                  <a:cubicBezTo>
                    <a:pt x="728" y="10"/>
                    <a:pt x="730" y="10"/>
                    <a:pt x="730" y="11"/>
                  </a:cubicBezTo>
                  <a:cubicBezTo>
                    <a:pt x="730" y="11"/>
                    <a:pt x="728" y="13"/>
                    <a:pt x="728" y="13"/>
                  </a:cubicBezTo>
                  <a:cubicBezTo>
                    <a:pt x="727" y="14"/>
                    <a:pt x="727" y="15"/>
                    <a:pt x="726" y="15"/>
                  </a:cubicBezTo>
                  <a:cubicBezTo>
                    <a:pt x="726" y="15"/>
                    <a:pt x="725" y="14"/>
                    <a:pt x="724" y="14"/>
                  </a:cubicBezTo>
                  <a:cubicBezTo>
                    <a:pt x="724" y="14"/>
                    <a:pt x="722" y="16"/>
                    <a:pt x="722" y="16"/>
                  </a:cubicBezTo>
                  <a:cubicBezTo>
                    <a:pt x="722" y="16"/>
                    <a:pt x="725" y="17"/>
                    <a:pt x="725" y="18"/>
                  </a:cubicBezTo>
                  <a:cubicBezTo>
                    <a:pt x="725" y="18"/>
                    <a:pt x="723" y="19"/>
                    <a:pt x="723" y="20"/>
                  </a:cubicBezTo>
                  <a:cubicBezTo>
                    <a:pt x="724" y="20"/>
                    <a:pt x="724" y="21"/>
                    <a:pt x="725" y="22"/>
                  </a:cubicBezTo>
                  <a:cubicBezTo>
                    <a:pt x="726" y="22"/>
                    <a:pt x="727" y="23"/>
                    <a:pt x="727" y="23"/>
                  </a:cubicBezTo>
                  <a:cubicBezTo>
                    <a:pt x="728" y="23"/>
                    <a:pt x="729" y="21"/>
                    <a:pt x="729" y="21"/>
                  </a:cubicBezTo>
                  <a:cubicBezTo>
                    <a:pt x="730" y="20"/>
                    <a:pt x="730" y="19"/>
                    <a:pt x="731" y="19"/>
                  </a:cubicBezTo>
                  <a:cubicBezTo>
                    <a:pt x="731" y="18"/>
                    <a:pt x="732" y="17"/>
                    <a:pt x="732" y="17"/>
                  </a:cubicBezTo>
                  <a:cubicBezTo>
                    <a:pt x="733" y="16"/>
                    <a:pt x="734" y="14"/>
                    <a:pt x="734" y="14"/>
                  </a:cubicBezTo>
                  <a:cubicBezTo>
                    <a:pt x="735" y="14"/>
                    <a:pt x="736" y="16"/>
                    <a:pt x="736" y="16"/>
                  </a:cubicBezTo>
                  <a:cubicBezTo>
                    <a:pt x="737" y="16"/>
                    <a:pt x="738" y="17"/>
                    <a:pt x="739" y="18"/>
                  </a:cubicBezTo>
                  <a:cubicBezTo>
                    <a:pt x="739" y="18"/>
                    <a:pt x="737" y="20"/>
                    <a:pt x="737" y="20"/>
                  </a:cubicBezTo>
                  <a:cubicBezTo>
                    <a:pt x="737" y="20"/>
                    <a:pt x="739" y="22"/>
                    <a:pt x="739" y="22"/>
                  </a:cubicBezTo>
                  <a:cubicBezTo>
                    <a:pt x="739" y="21"/>
                    <a:pt x="741" y="20"/>
                    <a:pt x="741" y="19"/>
                  </a:cubicBezTo>
                  <a:cubicBezTo>
                    <a:pt x="741" y="19"/>
                    <a:pt x="739" y="18"/>
                    <a:pt x="739" y="18"/>
                  </a:cubicBezTo>
                  <a:cubicBezTo>
                    <a:pt x="739" y="17"/>
                    <a:pt x="740" y="16"/>
                    <a:pt x="740" y="15"/>
                  </a:cubicBezTo>
                  <a:cubicBezTo>
                    <a:pt x="741" y="15"/>
                    <a:pt x="742" y="14"/>
                    <a:pt x="742" y="13"/>
                  </a:cubicBezTo>
                  <a:cubicBezTo>
                    <a:pt x="742" y="13"/>
                    <a:pt x="744" y="12"/>
                    <a:pt x="744" y="11"/>
                  </a:cubicBezTo>
                  <a:cubicBezTo>
                    <a:pt x="744" y="11"/>
                    <a:pt x="741" y="10"/>
                    <a:pt x="742" y="9"/>
                  </a:cubicBezTo>
                  <a:cubicBezTo>
                    <a:pt x="742" y="9"/>
                    <a:pt x="743" y="8"/>
                    <a:pt x="743" y="7"/>
                  </a:cubicBezTo>
                  <a:cubicBezTo>
                    <a:pt x="744" y="6"/>
                    <a:pt x="744" y="5"/>
                    <a:pt x="745" y="5"/>
                  </a:cubicBezTo>
                  <a:cubicBezTo>
                    <a:pt x="745" y="5"/>
                    <a:pt x="747" y="7"/>
                    <a:pt x="747" y="7"/>
                  </a:cubicBezTo>
                  <a:cubicBezTo>
                    <a:pt x="748" y="6"/>
                    <a:pt x="748" y="5"/>
                    <a:pt x="749" y="4"/>
                  </a:cubicBezTo>
                  <a:cubicBezTo>
                    <a:pt x="750" y="5"/>
                    <a:pt x="750" y="5"/>
                    <a:pt x="751" y="6"/>
                  </a:cubicBezTo>
                  <a:cubicBezTo>
                    <a:pt x="752" y="7"/>
                    <a:pt x="753" y="7"/>
                    <a:pt x="753" y="8"/>
                  </a:cubicBezTo>
                  <a:cubicBezTo>
                    <a:pt x="754" y="8"/>
                    <a:pt x="755" y="9"/>
                    <a:pt x="756" y="9"/>
                  </a:cubicBezTo>
                  <a:cubicBezTo>
                    <a:pt x="756" y="10"/>
                    <a:pt x="754" y="11"/>
                    <a:pt x="754" y="12"/>
                  </a:cubicBezTo>
                  <a:cubicBezTo>
                    <a:pt x="754" y="12"/>
                    <a:pt x="756" y="13"/>
                    <a:pt x="756" y="13"/>
                  </a:cubicBezTo>
                  <a:cubicBezTo>
                    <a:pt x="756" y="14"/>
                    <a:pt x="758" y="15"/>
                    <a:pt x="758" y="15"/>
                  </a:cubicBezTo>
                  <a:cubicBezTo>
                    <a:pt x="758" y="15"/>
                    <a:pt x="756" y="17"/>
                    <a:pt x="757" y="17"/>
                  </a:cubicBezTo>
                  <a:cubicBezTo>
                    <a:pt x="757" y="18"/>
                    <a:pt x="758" y="19"/>
                    <a:pt x="759" y="19"/>
                  </a:cubicBezTo>
                  <a:cubicBezTo>
                    <a:pt x="759" y="19"/>
                    <a:pt x="760" y="17"/>
                    <a:pt x="761" y="17"/>
                  </a:cubicBezTo>
                  <a:cubicBezTo>
                    <a:pt x="761" y="17"/>
                    <a:pt x="762" y="18"/>
                    <a:pt x="763" y="18"/>
                  </a:cubicBezTo>
                  <a:cubicBezTo>
                    <a:pt x="763" y="18"/>
                    <a:pt x="765" y="20"/>
                    <a:pt x="765" y="20"/>
                  </a:cubicBezTo>
                  <a:cubicBezTo>
                    <a:pt x="766" y="20"/>
                    <a:pt x="766" y="19"/>
                    <a:pt x="767" y="18"/>
                  </a:cubicBezTo>
                  <a:cubicBezTo>
                    <a:pt x="767" y="17"/>
                    <a:pt x="768" y="16"/>
                    <a:pt x="768" y="16"/>
                  </a:cubicBezTo>
                  <a:cubicBezTo>
                    <a:pt x="769" y="15"/>
                    <a:pt x="770" y="14"/>
                    <a:pt x="770" y="13"/>
                  </a:cubicBezTo>
                  <a:cubicBezTo>
                    <a:pt x="771" y="13"/>
                    <a:pt x="771" y="12"/>
                    <a:pt x="772" y="11"/>
                  </a:cubicBezTo>
                  <a:cubicBezTo>
                    <a:pt x="772" y="11"/>
                    <a:pt x="774" y="13"/>
                    <a:pt x="774" y="13"/>
                  </a:cubicBezTo>
                  <a:cubicBezTo>
                    <a:pt x="775" y="13"/>
                    <a:pt x="775" y="11"/>
                    <a:pt x="776" y="11"/>
                  </a:cubicBezTo>
                  <a:cubicBezTo>
                    <a:pt x="776" y="11"/>
                    <a:pt x="778" y="13"/>
                    <a:pt x="778" y="12"/>
                  </a:cubicBezTo>
                  <a:cubicBezTo>
                    <a:pt x="779" y="12"/>
                    <a:pt x="779" y="11"/>
                    <a:pt x="780" y="10"/>
                  </a:cubicBezTo>
                  <a:cubicBezTo>
                    <a:pt x="780" y="10"/>
                    <a:pt x="781" y="8"/>
                    <a:pt x="781" y="8"/>
                  </a:cubicBezTo>
                  <a:cubicBezTo>
                    <a:pt x="782" y="8"/>
                    <a:pt x="783" y="9"/>
                    <a:pt x="784" y="10"/>
                  </a:cubicBezTo>
                  <a:cubicBezTo>
                    <a:pt x="784" y="10"/>
                    <a:pt x="785" y="11"/>
                    <a:pt x="786" y="11"/>
                  </a:cubicBezTo>
                  <a:cubicBezTo>
                    <a:pt x="786" y="11"/>
                    <a:pt x="787" y="9"/>
                    <a:pt x="788" y="9"/>
                  </a:cubicBezTo>
                  <a:cubicBezTo>
                    <a:pt x="788" y="9"/>
                    <a:pt x="790" y="11"/>
                    <a:pt x="790" y="11"/>
                  </a:cubicBezTo>
                  <a:cubicBezTo>
                    <a:pt x="790" y="11"/>
                    <a:pt x="788" y="13"/>
                    <a:pt x="788" y="13"/>
                  </a:cubicBezTo>
                  <a:cubicBezTo>
                    <a:pt x="788" y="13"/>
                    <a:pt x="786" y="11"/>
                    <a:pt x="786" y="11"/>
                  </a:cubicBezTo>
                  <a:cubicBezTo>
                    <a:pt x="785" y="11"/>
                    <a:pt x="784" y="13"/>
                    <a:pt x="784" y="14"/>
                  </a:cubicBezTo>
                  <a:cubicBezTo>
                    <a:pt x="784" y="14"/>
                    <a:pt x="783" y="15"/>
                    <a:pt x="782" y="16"/>
                  </a:cubicBezTo>
                  <a:cubicBezTo>
                    <a:pt x="782" y="17"/>
                    <a:pt x="781" y="17"/>
                    <a:pt x="781" y="18"/>
                  </a:cubicBezTo>
                  <a:cubicBezTo>
                    <a:pt x="780" y="19"/>
                    <a:pt x="780" y="20"/>
                    <a:pt x="779" y="20"/>
                  </a:cubicBezTo>
                  <a:cubicBezTo>
                    <a:pt x="781" y="21"/>
                    <a:pt x="782" y="23"/>
                    <a:pt x="784" y="24"/>
                  </a:cubicBezTo>
                  <a:cubicBezTo>
                    <a:pt x="784" y="23"/>
                    <a:pt x="785" y="22"/>
                    <a:pt x="785" y="21"/>
                  </a:cubicBezTo>
                  <a:cubicBezTo>
                    <a:pt x="785" y="21"/>
                    <a:pt x="787" y="19"/>
                    <a:pt x="787" y="19"/>
                  </a:cubicBezTo>
                  <a:cubicBezTo>
                    <a:pt x="788" y="19"/>
                    <a:pt x="789" y="21"/>
                    <a:pt x="789" y="21"/>
                  </a:cubicBezTo>
                  <a:cubicBezTo>
                    <a:pt x="790" y="21"/>
                    <a:pt x="790" y="19"/>
                    <a:pt x="791" y="19"/>
                  </a:cubicBezTo>
                  <a:cubicBezTo>
                    <a:pt x="791" y="19"/>
                    <a:pt x="793" y="21"/>
                    <a:pt x="793" y="20"/>
                  </a:cubicBezTo>
                  <a:cubicBezTo>
                    <a:pt x="794" y="20"/>
                    <a:pt x="794" y="19"/>
                    <a:pt x="795" y="18"/>
                  </a:cubicBezTo>
                  <a:cubicBezTo>
                    <a:pt x="795" y="17"/>
                    <a:pt x="796" y="17"/>
                    <a:pt x="797" y="16"/>
                  </a:cubicBezTo>
                  <a:cubicBezTo>
                    <a:pt x="797" y="15"/>
                    <a:pt x="798" y="14"/>
                    <a:pt x="798" y="14"/>
                  </a:cubicBezTo>
                  <a:cubicBezTo>
                    <a:pt x="799" y="13"/>
                    <a:pt x="799" y="12"/>
                    <a:pt x="800" y="11"/>
                  </a:cubicBezTo>
                  <a:cubicBezTo>
                    <a:pt x="800" y="11"/>
                    <a:pt x="802" y="13"/>
                    <a:pt x="802" y="13"/>
                  </a:cubicBezTo>
                  <a:cubicBezTo>
                    <a:pt x="803" y="13"/>
                    <a:pt x="803" y="11"/>
                    <a:pt x="804" y="11"/>
                  </a:cubicBezTo>
                  <a:cubicBezTo>
                    <a:pt x="805" y="12"/>
                    <a:pt x="805" y="12"/>
                    <a:pt x="806" y="13"/>
                  </a:cubicBezTo>
                  <a:cubicBezTo>
                    <a:pt x="806" y="13"/>
                    <a:pt x="808" y="14"/>
                    <a:pt x="808" y="14"/>
                  </a:cubicBezTo>
                  <a:cubicBezTo>
                    <a:pt x="808" y="15"/>
                    <a:pt x="806" y="16"/>
                    <a:pt x="807" y="17"/>
                  </a:cubicBezTo>
                  <a:cubicBezTo>
                    <a:pt x="807" y="17"/>
                    <a:pt x="808" y="18"/>
                    <a:pt x="809" y="18"/>
                  </a:cubicBezTo>
                  <a:cubicBezTo>
                    <a:pt x="810" y="19"/>
                    <a:pt x="810" y="19"/>
                    <a:pt x="811" y="20"/>
                  </a:cubicBezTo>
                  <a:cubicBezTo>
                    <a:pt x="812" y="20"/>
                    <a:pt x="812" y="18"/>
                    <a:pt x="813" y="18"/>
                  </a:cubicBezTo>
                  <a:cubicBezTo>
                    <a:pt x="813" y="18"/>
                    <a:pt x="815" y="20"/>
                    <a:pt x="815" y="19"/>
                  </a:cubicBezTo>
                  <a:cubicBezTo>
                    <a:pt x="815" y="19"/>
                    <a:pt x="817" y="17"/>
                    <a:pt x="817" y="17"/>
                  </a:cubicBezTo>
                  <a:cubicBezTo>
                    <a:pt x="817" y="17"/>
                    <a:pt x="815" y="15"/>
                    <a:pt x="814" y="16"/>
                  </a:cubicBezTo>
                  <a:cubicBezTo>
                    <a:pt x="814" y="16"/>
                    <a:pt x="813" y="18"/>
                    <a:pt x="813" y="18"/>
                  </a:cubicBezTo>
                  <a:cubicBezTo>
                    <a:pt x="812" y="17"/>
                    <a:pt x="811" y="16"/>
                    <a:pt x="811" y="16"/>
                  </a:cubicBezTo>
                  <a:cubicBezTo>
                    <a:pt x="811" y="16"/>
                    <a:pt x="812" y="14"/>
                    <a:pt x="812" y="14"/>
                  </a:cubicBezTo>
                  <a:cubicBezTo>
                    <a:pt x="813" y="13"/>
                    <a:pt x="813" y="12"/>
                    <a:pt x="814" y="12"/>
                  </a:cubicBezTo>
                  <a:cubicBezTo>
                    <a:pt x="814" y="11"/>
                    <a:pt x="815" y="9"/>
                    <a:pt x="816" y="9"/>
                  </a:cubicBezTo>
                  <a:cubicBezTo>
                    <a:pt x="816" y="9"/>
                    <a:pt x="817" y="11"/>
                    <a:pt x="818" y="11"/>
                  </a:cubicBezTo>
                  <a:cubicBezTo>
                    <a:pt x="818" y="11"/>
                    <a:pt x="816" y="13"/>
                    <a:pt x="816" y="13"/>
                  </a:cubicBezTo>
                  <a:cubicBezTo>
                    <a:pt x="816" y="14"/>
                    <a:pt x="818" y="15"/>
                    <a:pt x="818" y="15"/>
                  </a:cubicBezTo>
                  <a:cubicBezTo>
                    <a:pt x="819" y="16"/>
                    <a:pt x="820" y="16"/>
                    <a:pt x="821" y="17"/>
                  </a:cubicBezTo>
                  <a:cubicBezTo>
                    <a:pt x="821" y="16"/>
                    <a:pt x="822" y="15"/>
                    <a:pt x="822" y="14"/>
                  </a:cubicBezTo>
                  <a:cubicBezTo>
                    <a:pt x="823" y="14"/>
                    <a:pt x="824" y="13"/>
                    <a:pt x="824" y="12"/>
                  </a:cubicBezTo>
                  <a:cubicBezTo>
                    <a:pt x="824" y="12"/>
                    <a:pt x="822" y="11"/>
                    <a:pt x="822" y="11"/>
                  </a:cubicBezTo>
                  <a:cubicBezTo>
                    <a:pt x="822" y="10"/>
                    <a:pt x="823" y="9"/>
                    <a:pt x="824" y="8"/>
                  </a:cubicBezTo>
                  <a:cubicBezTo>
                    <a:pt x="824" y="8"/>
                    <a:pt x="825" y="7"/>
                    <a:pt x="825" y="6"/>
                  </a:cubicBezTo>
                  <a:cubicBezTo>
                    <a:pt x="825" y="5"/>
                    <a:pt x="827" y="4"/>
                    <a:pt x="827" y="4"/>
                  </a:cubicBezTo>
                  <a:cubicBezTo>
                    <a:pt x="827" y="5"/>
                    <a:pt x="829" y="5"/>
                    <a:pt x="829" y="6"/>
                  </a:cubicBezTo>
                  <a:cubicBezTo>
                    <a:pt x="829" y="6"/>
                    <a:pt x="827" y="7"/>
                    <a:pt x="827" y="8"/>
                  </a:cubicBezTo>
                  <a:cubicBezTo>
                    <a:pt x="828" y="8"/>
                    <a:pt x="830" y="9"/>
                    <a:pt x="830" y="9"/>
                  </a:cubicBezTo>
                  <a:cubicBezTo>
                    <a:pt x="830" y="10"/>
                    <a:pt x="828" y="11"/>
                    <a:pt x="828" y="12"/>
                  </a:cubicBezTo>
                  <a:cubicBezTo>
                    <a:pt x="827" y="12"/>
                    <a:pt x="827" y="13"/>
                    <a:pt x="826" y="14"/>
                  </a:cubicBezTo>
                  <a:cubicBezTo>
                    <a:pt x="826" y="14"/>
                    <a:pt x="825" y="16"/>
                    <a:pt x="825" y="16"/>
                  </a:cubicBezTo>
                  <a:cubicBezTo>
                    <a:pt x="825" y="16"/>
                    <a:pt x="827" y="18"/>
                    <a:pt x="827" y="18"/>
                  </a:cubicBezTo>
                  <a:cubicBezTo>
                    <a:pt x="827" y="18"/>
                    <a:pt x="828" y="16"/>
                    <a:pt x="829" y="16"/>
                  </a:cubicBezTo>
                  <a:cubicBezTo>
                    <a:pt x="829" y="16"/>
                    <a:pt x="830" y="17"/>
                    <a:pt x="831" y="17"/>
                  </a:cubicBezTo>
                  <a:cubicBezTo>
                    <a:pt x="831" y="18"/>
                    <a:pt x="832" y="18"/>
                    <a:pt x="833" y="19"/>
                  </a:cubicBezTo>
                  <a:cubicBezTo>
                    <a:pt x="833" y="19"/>
                    <a:pt x="831" y="21"/>
                    <a:pt x="831" y="21"/>
                  </a:cubicBezTo>
                  <a:cubicBezTo>
                    <a:pt x="831" y="22"/>
                    <a:pt x="834" y="22"/>
                    <a:pt x="834" y="23"/>
                  </a:cubicBezTo>
                  <a:cubicBezTo>
                    <a:pt x="833" y="24"/>
                    <a:pt x="832" y="24"/>
                    <a:pt x="832" y="25"/>
                  </a:cubicBezTo>
                  <a:cubicBezTo>
                    <a:pt x="832" y="26"/>
                    <a:pt x="834" y="26"/>
                    <a:pt x="834" y="27"/>
                  </a:cubicBezTo>
                  <a:cubicBezTo>
                    <a:pt x="834" y="27"/>
                    <a:pt x="833" y="29"/>
                    <a:pt x="832" y="29"/>
                  </a:cubicBezTo>
                  <a:cubicBezTo>
                    <a:pt x="832" y="29"/>
                    <a:pt x="831" y="31"/>
                    <a:pt x="831" y="31"/>
                  </a:cubicBezTo>
                  <a:cubicBezTo>
                    <a:pt x="831" y="32"/>
                    <a:pt x="833" y="32"/>
                    <a:pt x="833" y="33"/>
                  </a:cubicBezTo>
                  <a:cubicBezTo>
                    <a:pt x="833" y="32"/>
                    <a:pt x="834" y="32"/>
                    <a:pt x="835" y="31"/>
                  </a:cubicBezTo>
                  <a:cubicBezTo>
                    <a:pt x="835" y="30"/>
                    <a:pt x="836" y="29"/>
                    <a:pt x="836" y="29"/>
                  </a:cubicBezTo>
                  <a:cubicBezTo>
                    <a:pt x="836" y="28"/>
                    <a:pt x="838" y="27"/>
                    <a:pt x="838" y="26"/>
                  </a:cubicBezTo>
                  <a:cubicBezTo>
                    <a:pt x="838" y="26"/>
                    <a:pt x="836" y="25"/>
                    <a:pt x="836" y="25"/>
                  </a:cubicBezTo>
                  <a:cubicBezTo>
                    <a:pt x="836" y="24"/>
                    <a:pt x="837" y="23"/>
                    <a:pt x="837" y="22"/>
                  </a:cubicBezTo>
                  <a:cubicBezTo>
                    <a:pt x="838" y="22"/>
                    <a:pt x="839" y="20"/>
                    <a:pt x="839" y="20"/>
                  </a:cubicBezTo>
                  <a:cubicBezTo>
                    <a:pt x="839" y="20"/>
                    <a:pt x="841" y="22"/>
                    <a:pt x="841" y="22"/>
                  </a:cubicBezTo>
                  <a:cubicBezTo>
                    <a:pt x="842" y="21"/>
                    <a:pt x="843" y="20"/>
                    <a:pt x="843" y="20"/>
                  </a:cubicBezTo>
                  <a:cubicBezTo>
                    <a:pt x="843" y="19"/>
                    <a:pt x="841" y="19"/>
                    <a:pt x="841" y="18"/>
                  </a:cubicBezTo>
                  <a:cubicBezTo>
                    <a:pt x="841" y="17"/>
                    <a:pt x="843" y="16"/>
                    <a:pt x="843" y="16"/>
                  </a:cubicBezTo>
                  <a:cubicBezTo>
                    <a:pt x="842" y="15"/>
                    <a:pt x="840" y="15"/>
                    <a:pt x="840" y="14"/>
                  </a:cubicBezTo>
                  <a:cubicBezTo>
                    <a:pt x="840" y="14"/>
                    <a:pt x="842" y="12"/>
                    <a:pt x="842" y="12"/>
                  </a:cubicBezTo>
                  <a:cubicBezTo>
                    <a:pt x="842" y="12"/>
                    <a:pt x="844" y="10"/>
                    <a:pt x="844" y="10"/>
                  </a:cubicBezTo>
                  <a:cubicBezTo>
                    <a:pt x="844" y="9"/>
                    <a:pt x="842" y="9"/>
                    <a:pt x="842" y="8"/>
                  </a:cubicBezTo>
                  <a:cubicBezTo>
                    <a:pt x="843" y="6"/>
                    <a:pt x="844" y="5"/>
                    <a:pt x="845" y="3"/>
                  </a:cubicBezTo>
                  <a:cubicBezTo>
                    <a:pt x="846" y="5"/>
                    <a:pt x="848" y="6"/>
                    <a:pt x="849" y="7"/>
                  </a:cubicBezTo>
                  <a:cubicBezTo>
                    <a:pt x="849" y="8"/>
                    <a:pt x="848" y="8"/>
                    <a:pt x="848" y="9"/>
                  </a:cubicBezTo>
                  <a:cubicBezTo>
                    <a:pt x="848" y="10"/>
                    <a:pt x="850" y="10"/>
                    <a:pt x="850" y="11"/>
                  </a:cubicBezTo>
                  <a:cubicBezTo>
                    <a:pt x="850" y="11"/>
                    <a:pt x="848" y="13"/>
                    <a:pt x="848" y="13"/>
                  </a:cubicBezTo>
                  <a:cubicBezTo>
                    <a:pt x="848" y="14"/>
                    <a:pt x="850" y="14"/>
                    <a:pt x="850" y="15"/>
                  </a:cubicBezTo>
                  <a:cubicBezTo>
                    <a:pt x="851" y="15"/>
                    <a:pt x="852" y="16"/>
                    <a:pt x="853" y="16"/>
                  </a:cubicBezTo>
                  <a:cubicBezTo>
                    <a:pt x="853" y="17"/>
                    <a:pt x="855" y="18"/>
                    <a:pt x="855" y="18"/>
                  </a:cubicBezTo>
                  <a:cubicBezTo>
                    <a:pt x="855" y="18"/>
                    <a:pt x="853" y="20"/>
                    <a:pt x="853" y="20"/>
                  </a:cubicBezTo>
                  <a:cubicBezTo>
                    <a:pt x="853" y="21"/>
                    <a:pt x="851" y="22"/>
                    <a:pt x="851" y="23"/>
                  </a:cubicBezTo>
                  <a:cubicBezTo>
                    <a:pt x="852" y="23"/>
                    <a:pt x="853" y="24"/>
                    <a:pt x="854" y="24"/>
                  </a:cubicBezTo>
                  <a:cubicBezTo>
                    <a:pt x="854" y="24"/>
                    <a:pt x="855" y="23"/>
                    <a:pt x="855" y="22"/>
                  </a:cubicBezTo>
                  <a:cubicBezTo>
                    <a:pt x="856" y="22"/>
                    <a:pt x="857" y="20"/>
                    <a:pt x="857" y="20"/>
                  </a:cubicBezTo>
                  <a:cubicBezTo>
                    <a:pt x="857" y="19"/>
                    <a:pt x="855" y="19"/>
                    <a:pt x="855" y="18"/>
                  </a:cubicBezTo>
                  <a:cubicBezTo>
                    <a:pt x="855" y="17"/>
                    <a:pt x="857" y="17"/>
                    <a:pt x="857" y="16"/>
                  </a:cubicBezTo>
                  <a:cubicBezTo>
                    <a:pt x="857" y="15"/>
                    <a:pt x="854" y="15"/>
                    <a:pt x="854" y="14"/>
                  </a:cubicBezTo>
                  <a:cubicBezTo>
                    <a:pt x="854" y="14"/>
                    <a:pt x="856" y="13"/>
                    <a:pt x="856" y="12"/>
                  </a:cubicBezTo>
                  <a:cubicBezTo>
                    <a:pt x="856" y="11"/>
                    <a:pt x="854" y="11"/>
                    <a:pt x="854" y="10"/>
                  </a:cubicBezTo>
                  <a:cubicBezTo>
                    <a:pt x="854" y="10"/>
                    <a:pt x="856" y="9"/>
                    <a:pt x="856" y="8"/>
                  </a:cubicBezTo>
                  <a:cubicBezTo>
                    <a:pt x="855" y="7"/>
                    <a:pt x="853" y="7"/>
                    <a:pt x="853" y="6"/>
                  </a:cubicBezTo>
                  <a:cubicBezTo>
                    <a:pt x="853" y="6"/>
                    <a:pt x="855" y="4"/>
                    <a:pt x="855" y="4"/>
                  </a:cubicBezTo>
                  <a:cubicBezTo>
                    <a:pt x="856" y="4"/>
                    <a:pt x="857" y="6"/>
                    <a:pt x="857" y="6"/>
                  </a:cubicBezTo>
                  <a:cubicBezTo>
                    <a:pt x="857" y="6"/>
                    <a:pt x="859" y="7"/>
                    <a:pt x="859" y="7"/>
                  </a:cubicBezTo>
                  <a:cubicBezTo>
                    <a:pt x="860" y="8"/>
                    <a:pt x="858" y="9"/>
                    <a:pt x="858" y="10"/>
                  </a:cubicBezTo>
                  <a:cubicBezTo>
                    <a:pt x="858" y="10"/>
                    <a:pt x="860" y="11"/>
                    <a:pt x="860" y="11"/>
                  </a:cubicBezTo>
                  <a:cubicBezTo>
                    <a:pt x="860" y="12"/>
                    <a:pt x="859" y="13"/>
                    <a:pt x="858" y="14"/>
                  </a:cubicBezTo>
                  <a:cubicBezTo>
                    <a:pt x="858" y="14"/>
                    <a:pt x="857" y="16"/>
                    <a:pt x="857" y="16"/>
                  </a:cubicBezTo>
                  <a:cubicBezTo>
                    <a:pt x="857" y="16"/>
                    <a:pt x="859" y="18"/>
                    <a:pt x="859" y="18"/>
                  </a:cubicBezTo>
                  <a:cubicBezTo>
                    <a:pt x="859" y="18"/>
                    <a:pt x="860" y="16"/>
                    <a:pt x="861" y="15"/>
                  </a:cubicBezTo>
                  <a:cubicBezTo>
                    <a:pt x="861" y="15"/>
                    <a:pt x="862" y="13"/>
                    <a:pt x="862" y="13"/>
                  </a:cubicBezTo>
                  <a:cubicBezTo>
                    <a:pt x="862" y="13"/>
                    <a:pt x="864" y="15"/>
                    <a:pt x="864" y="15"/>
                  </a:cubicBezTo>
                  <a:cubicBezTo>
                    <a:pt x="865" y="15"/>
                    <a:pt x="863" y="17"/>
                    <a:pt x="863" y="17"/>
                  </a:cubicBezTo>
                  <a:cubicBezTo>
                    <a:pt x="863" y="18"/>
                    <a:pt x="865" y="18"/>
                    <a:pt x="865" y="19"/>
                  </a:cubicBezTo>
                  <a:cubicBezTo>
                    <a:pt x="865" y="19"/>
                    <a:pt x="863" y="20"/>
                    <a:pt x="863" y="21"/>
                  </a:cubicBezTo>
                  <a:cubicBezTo>
                    <a:pt x="863" y="21"/>
                    <a:pt x="865" y="22"/>
                    <a:pt x="866" y="23"/>
                  </a:cubicBezTo>
                  <a:cubicBezTo>
                    <a:pt x="866" y="23"/>
                    <a:pt x="867" y="24"/>
                    <a:pt x="868" y="24"/>
                  </a:cubicBezTo>
                  <a:cubicBezTo>
                    <a:pt x="869" y="23"/>
                    <a:pt x="870" y="21"/>
                    <a:pt x="871" y="20"/>
                  </a:cubicBezTo>
                  <a:cubicBezTo>
                    <a:pt x="872" y="19"/>
                    <a:pt x="872" y="18"/>
                    <a:pt x="873" y="18"/>
                  </a:cubicBezTo>
                  <a:cubicBezTo>
                    <a:pt x="874" y="16"/>
                    <a:pt x="875" y="15"/>
                    <a:pt x="876" y="13"/>
                  </a:cubicBezTo>
                  <a:cubicBezTo>
                    <a:pt x="877" y="12"/>
                    <a:pt x="877" y="12"/>
                    <a:pt x="878" y="11"/>
                  </a:cubicBezTo>
                  <a:cubicBezTo>
                    <a:pt x="879" y="12"/>
                    <a:pt x="881" y="13"/>
                    <a:pt x="882" y="14"/>
                  </a:cubicBezTo>
                  <a:cubicBezTo>
                    <a:pt x="882" y="15"/>
                    <a:pt x="881" y="16"/>
                    <a:pt x="881" y="17"/>
                  </a:cubicBezTo>
                  <a:cubicBezTo>
                    <a:pt x="881" y="17"/>
                    <a:pt x="879" y="19"/>
                    <a:pt x="879" y="19"/>
                  </a:cubicBezTo>
                  <a:cubicBezTo>
                    <a:pt x="879" y="19"/>
                    <a:pt x="881" y="20"/>
                    <a:pt x="881" y="21"/>
                  </a:cubicBezTo>
                  <a:cubicBezTo>
                    <a:pt x="882" y="21"/>
                    <a:pt x="883" y="22"/>
                    <a:pt x="884" y="22"/>
                  </a:cubicBezTo>
                  <a:cubicBezTo>
                    <a:pt x="884" y="22"/>
                    <a:pt x="885" y="20"/>
                    <a:pt x="885" y="20"/>
                  </a:cubicBezTo>
                  <a:cubicBezTo>
                    <a:pt x="885" y="20"/>
                    <a:pt x="887" y="22"/>
                    <a:pt x="887" y="22"/>
                  </a:cubicBezTo>
                  <a:cubicBezTo>
                    <a:pt x="888" y="21"/>
                    <a:pt x="889" y="20"/>
                    <a:pt x="889" y="20"/>
                  </a:cubicBezTo>
                  <a:cubicBezTo>
                    <a:pt x="889" y="19"/>
                    <a:pt x="887" y="18"/>
                    <a:pt x="887" y="18"/>
                  </a:cubicBezTo>
                  <a:cubicBezTo>
                    <a:pt x="887" y="17"/>
                    <a:pt x="889" y="16"/>
                    <a:pt x="889" y="16"/>
                  </a:cubicBezTo>
                  <a:cubicBezTo>
                    <a:pt x="889" y="15"/>
                    <a:pt x="886" y="14"/>
                    <a:pt x="886" y="14"/>
                  </a:cubicBezTo>
                  <a:cubicBezTo>
                    <a:pt x="886" y="14"/>
                    <a:pt x="888" y="12"/>
                    <a:pt x="888" y="12"/>
                  </a:cubicBezTo>
                  <a:cubicBezTo>
                    <a:pt x="889" y="11"/>
                    <a:pt x="889" y="10"/>
                    <a:pt x="890" y="9"/>
                  </a:cubicBezTo>
                  <a:cubicBezTo>
                    <a:pt x="890" y="10"/>
                    <a:pt x="892" y="11"/>
                    <a:pt x="892" y="11"/>
                  </a:cubicBezTo>
                  <a:cubicBezTo>
                    <a:pt x="892" y="12"/>
                    <a:pt x="890" y="13"/>
                    <a:pt x="890" y="13"/>
                  </a:cubicBezTo>
                  <a:cubicBezTo>
                    <a:pt x="891" y="14"/>
                    <a:pt x="892" y="14"/>
                    <a:pt x="893" y="15"/>
                  </a:cubicBezTo>
                  <a:cubicBezTo>
                    <a:pt x="893" y="15"/>
                    <a:pt x="891" y="17"/>
                    <a:pt x="891" y="17"/>
                  </a:cubicBezTo>
                  <a:cubicBezTo>
                    <a:pt x="891" y="17"/>
                    <a:pt x="893" y="19"/>
                    <a:pt x="893" y="19"/>
                  </a:cubicBezTo>
                  <a:cubicBezTo>
                    <a:pt x="893" y="19"/>
                    <a:pt x="895" y="17"/>
                    <a:pt x="895" y="17"/>
                  </a:cubicBezTo>
                  <a:cubicBezTo>
                    <a:pt x="895" y="17"/>
                    <a:pt x="896" y="15"/>
                    <a:pt x="896" y="15"/>
                  </a:cubicBezTo>
                  <a:cubicBezTo>
                    <a:pt x="897" y="15"/>
                    <a:pt x="898" y="16"/>
                    <a:pt x="899" y="16"/>
                  </a:cubicBezTo>
                  <a:cubicBezTo>
                    <a:pt x="899" y="17"/>
                    <a:pt x="901" y="17"/>
                    <a:pt x="901" y="18"/>
                  </a:cubicBezTo>
                  <a:cubicBezTo>
                    <a:pt x="901" y="18"/>
                    <a:pt x="899" y="20"/>
                    <a:pt x="899" y="20"/>
                  </a:cubicBezTo>
                  <a:cubicBezTo>
                    <a:pt x="899" y="20"/>
                    <a:pt x="901" y="22"/>
                    <a:pt x="901" y="22"/>
                  </a:cubicBezTo>
                  <a:cubicBezTo>
                    <a:pt x="902" y="22"/>
                    <a:pt x="903" y="20"/>
                    <a:pt x="903" y="20"/>
                  </a:cubicBezTo>
                  <a:cubicBezTo>
                    <a:pt x="903" y="19"/>
                    <a:pt x="905" y="18"/>
                    <a:pt x="905" y="17"/>
                  </a:cubicBezTo>
                  <a:cubicBezTo>
                    <a:pt x="905" y="17"/>
                    <a:pt x="903" y="16"/>
                    <a:pt x="903" y="16"/>
                  </a:cubicBezTo>
                  <a:cubicBezTo>
                    <a:pt x="903" y="15"/>
                    <a:pt x="904" y="14"/>
                    <a:pt x="904" y="13"/>
                  </a:cubicBezTo>
                  <a:cubicBezTo>
                    <a:pt x="905" y="14"/>
                    <a:pt x="906" y="15"/>
                    <a:pt x="907" y="15"/>
                  </a:cubicBezTo>
                  <a:cubicBezTo>
                    <a:pt x="907" y="15"/>
                    <a:pt x="909" y="17"/>
                    <a:pt x="909" y="17"/>
                  </a:cubicBezTo>
                  <a:cubicBezTo>
                    <a:pt x="909" y="18"/>
                    <a:pt x="907" y="18"/>
                    <a:pt x="907" y="19"/>
                  </a:cubicBezTo>
                  <a:cubicBezTo>
                    <a:pt x="907" y="20"/>
                    <a:pt x="909" y="20"/>
                    <a:pt x="909" y="21"/>
                  </a:cubicBezTo>
                  <a:cubicBezTo>
                    <a:pt x="909" y="21"/>
                    <a:pt x="908" y="22"/>
                    <a:pt x="908" y="23"/>
                  </a:cubicBezTo>
                  <a:cubicBezTo>
                    <a:pt x="908" y="24"/>
                    <a:pt x="910" y="24"/>
                    <a:pt x="910" y="25"/>
                  </a:cubicBezTo>
                  <a:cubicBezTo>
                    <a:pt x="911" y="23"/>
                    <a:pt x="912" y="22"/>
                    <a:pt x="913" y="20"/>
                  </a:cubicBezTo>
                  <a:cubicBezTo>
                    <a:pt x="914" y="20"/>
                    <a:pt x="914" y="19"/>
                    <a:pt x="915" y="18"/>
                  </a:cubicBezTo>
                  <a:cubicBezTo>
                    <a:pt x="916" y="17"/>
                    <a:pt x="916" y="17"/>
                    <a:pt x="917" y="16"/>
                  </a:cubicBezTo>
                  <a:cubicBezTo>
                    <a:pt x="917" y="16"/>
                    <a:pt x="914" y="14"/>
                    <a:pt x="914" y="14"/>
                  </a:cubicBezTo>
                  <a:cubicBezTo>
                    <a:pt x="914" y="14"/>
                    <a:pt x="916" y="12"/>
                    <a:pt x="916" y="12"/>
                  </a:cubicBezTo>
                  <a:cubicBezTo>
                    <a:pt x="917" y="12"/>
                    <a:pt x="918" y="13"/>
                    <a:pt x="918" y="14"/>
                  </a:cubicBezTo>
                  <a:cubicBezTo>
                    <a:pt x="918" y="13"/>
                    <a:pt x="920" y="12"/>
                    <a:pt x="920" y="11"/>
                  </a:cubicBezTo>
                  <a:cubicBezTo>
                    <a:pt x="920" y="12"/>
                    <a:pt x="922" y="12"/>
                    <a:pt x="922" y="13"/>
                  </a:cubicBezTo>
                  <a:cubicBezTo>
                    <a:pt x="922" y="13"/>
                    <a:pt x="921" y="15"/>
                    <a:pt x="921" y="15"/>
                  </a:cubicBezTo>
                  <a:cubicBezTo>
                    <a:pt x="920" y="16"/>
                    <a:pt x="919" y="17"/>
                    <a:pt x="919" y="18"/>
                  </a:cubicBezTo>
                  <a:cubicBezTo>
                    <a:pt x="919" y="18"/>
                    <a:pt x="921" y="19"/>
                    <a:pt x="921" y="19"/>
                  </a:cubicBezTo>
                  <a:cubicBezTo>
                    <a:pt x="921" y="20"/>
                    <a:pt x="920" y="21"/>
                    <a:pt x="919" y="21"/>
                  </a:cubicBezTo>
                  <a:cubicBezTo>
                    <a:pt x="919" y="22"/>
                    <a:pt x="918" y="23"/>
                    <a:pt x="918" y="24"/>
                  </a:cubicBezTo>
                  <a:cubicBezTo>
                    <a:pt x="918" y="24"/>
                    <a:pt x="920" y="25"/>
                    <a:pt x="920" y="25"/>
                  </a:cubicBezTo>
                  <a:cubicBezTo>
                    <a:pt x="921" y="25"/>
                    <a:pt x="921" y="24"/>
                    <a:pt x="922" y="23"/>
                  </a:cubicBezTo>
                  <a:cubicBezTo>
                    <a:pt x="922" y="23"/>
                    <a:pt x="923" y="21"/>
                    <a:pt x="923" y="21"/>
                  </a:cubicBezTo>
                  <a:cubicBezTo>
                    <a:pt x="924" y="21"/>
                    <a:pt x="925" y="22"/>
                    <a:pt x="926" y="23"/>
                  </a:cubicBezTo>
                  <a:cubicBezTo>
                    <a:pt x="926" y="23"/>
                    <a:pt x="927" y="24"/>
                    <a:pt x="928" y="24"/>
                  </a:cubicBezTo>
                  <a:cubicBezTo>
                    <a:pt x="928" y="24"/>
                    <a:pt x="929" y="22"/>
                    <a:pt x="930" y="22"/>
                  </a:cubicBezTo>
                  <a:cubicBezTo>
                    <a:pt x="930" y="22"/>
                    <a:pt x="931" y="24"/>
                    <a:pt x="932" y="24"/>
                  </a:cubicBezTo>
                  <a:cubicBezTo>
                    <a:pt x="932" y="24"/>
                    <a:pt x="934" y="22"/>
                    <a:pt x="933" y="22"/>
                  </a:cubicBezTo>
                  <a:cubicBezTo>
                    <a:pt x="933" y="21"/>
                    <a:pt x="931" y="20"/>
                    <a:pt x="931" y="20"/>
                  </a:cubicBezTo>
                  <a:cubicBezTo>
                    <a:pt x="931" y="19"/>
                    <a:pt x="933" y="18"/>
                    <a:pt x="933" y="18"/>
                  </a:cubicBezTo>
                  <a:cubicBezTo>
                    <a:pt x="933" y="17"/>
                    <a:pt x="934" y="16"/>
                    <a:pt x="935" y="15"/>
                  </a:cubicBezTo>
                  <a:cubicBezTo>
                    <a:pt x="935" y="15"/>
                    <a:pt x="936" y="17"/>
                    <a:pt x="937" y="17"/>
                  </a:cubicBezTo>
                  <a:cubicBezTo>
                    <a:pt x="937" y="17"/>
                    <a:pt x="938" y="15"/>
                    <a:pt x="939" y="15"/>
                  </a:cubicBezTo>
                  <a:cubicBezTo>
                    <a:pt x="939" y="15"/>
                    <a:pt x="940" y="16"/>
                    <a:pt x="941" y="17"/>
                  </a:cubicBezTo>
                  <a:cubicBezTo>
                    <a:pt x="941" y="16"/>
                    <a:pt x="943" y="14"/>
                    <a:pt x="943" y="14"/>
                  </a:cubicBezTo>
                  <a:cubicBezTo>
                    <a:pt x="943" y="15"/>
                    <a:pt x="945" y="16"/>
                    <a:pt x="945" y="16"/>
                  </a:cubicBezTo>
                  <a:cubicBezTo>
                    <a:pt x="945" y="16"/>
                    <a:pt x="943" y="18"/>
                    <a:pt x="943" y="18"/>
                  </a:cubicBezTo>
                  <a:cubicBezTo>
                    <a:pt x="943" y="19"/>
                    <a:pt x="942" y="20"/>
                    <a:pt x="941" y="21"/>
                  </a:cubicBezTo>
                  <a:cubicBezTo>
                    <a:pt x="941" y="21"/>
                    <a:pt x="939" y="19"/>
                    <a:pt x="939" y="19"/>
                  </a:cubicBezTo>
                  <a:cubicBezTo>
                    <a:pt x="939" y="19"/>
                    <a:pt x="938" y="21"/>
                    <a:pt x="937" y="21"/>
                  </a:cubicBezTo>
                  <a:cubicBezTo>
                    <a:pt x="937" y="22"/>
                    <a:pt x="936" y="23"/>
                    <a:pt x="936" y="23"/>
                  </a:cubicBezTo>
                  <a:cubicBezTo>
                    <a:pt x="936" y="23"/>
                    <a:pt x="937" y="25"/>
                    <a:pt x="938" y="25"/>
                  </a:cubicBezTo>
                  <a:cubicBezTo>
                    <a:pt x="938" y="25"/>
                    <a:pt x="939" y="23"/>
                    <a:pt x="940" y="23"/>
                  </a:cubicBezTo>
                  <a:cubicBezTo>
                    <a:pt x="940" y="22"/>
                    <a:pt x="941" y="21"/>
                    <a:pt x="941" y="21"/>
                  </a:cubicBezTo>
                  <a:cubicBezTo>
                    <a:pt x="942" y="20"/>
                    <a:pt x="943" y="22"/>
                    <a:pt x="944" y="22"/>
                  </a:cubicBezTo>
                  <a:cubicBezTo>
                    <a:pt x="944" y="22"/>
                    <a:pt x="945" y="20"/>
                    <a:pt x="945" y="20"/>
                  </a:cubicBezTo>
                  <a:cubicBezTo>
                    <a:pt x="946" y="20"/>
                    <a:pt x="947" y="22"/>
                    <a:pt x="948" y="22"/>
                  </a:cubicBezTo>
                  <a:cubicBezTo>
                    <a:pt x="948" y="22"/>
                    <a:pt x="949" y="20"/>
                    <a:pt x="949" y="19"/>
                  </a:cubicBezTo>
                  <a:cubicBezTo>
                    <a:pt x="950" y="19"/>
                    <a:pt x="951" y="21"/>
                    <a:pt x="951" y="21"/>
                  </a:cubicBezTo>
                  <a:cubicBezTo>
                    <a:pt x="952" y="21"/>
                    <a:pt x="953" y="19"/>
                    <a:pt x="953" y="19"/>
                  </a:cubicBezTo>
                  <a:cubicBezTo>
                    <a:pt x="954" y="19"/>
                    <a:pt x="955" y="21"/>
                    <a:pt x="955" y="21"/>
                  </a:cubicBezTo>
                  <a:cubicBezTo>
                    <a:pt x="956" y="21"/>
                    <a:pt x="957" y="18"/>
                    <a:pt x="957" y="18"/>
                  </a:cubicBezTo>
                  <a:cubicBezTo>
                    <a:pt x="957" y="18"/>
                    <a:pt x="959" y="20"/>
                    <a:pt x="959" y="20"/>
                  </a:cubicBezTo>
                  <a:cubicBezTo>
                    <a:pt x="960" y="20"/>
                    <a:pt x="961" y="18"/>
                    <a:pt x="961" y="18"/>
                  </a:cubicBezTo>
                  <a:cubicBezTo>
                    <a:pt x="962" y="17"/>
                    <a:pt x="962" y="16"/>
                    <a:pt x="963" y="16"/>
                  </a:cubicBezTo>
                  <a:cubicBezTo>
                    <a:pt x="963" y="15"/>
                    <a:pt x="965" y="14"/>
                    <a:pt x="964" y="13"/>
                  </a:cubicBezTo>
                  <a:cubicBezTo>
                    <a:pt x="964" y="13"/>
                    <a:pt x="962" y="12"/>
                    <a:pt x="962" y="12"/>
                  </a:cubicBezTo>
                  <a:cubicBezTo>
                    <a:pt x="963" y="11"/>
                    <a:pt x="964" y="10"/>
                    <a:pt x="964" y="9"/>
                  </a:cubicBezTo>
                  <a:cubicBezTo>
                    <a:pt x="965" y="9"/>
                    <a:pt x="965" y="11"/>
                    <a:pt x="966" y="11"/>
                  </a:cubicBezTo>
                  <a:cubicBezTo>
                    <a:pt x="966" y="12"/>
                    <a:pt x="968" y="12"/>
                    <a:pt x="968" y="13"/>
                  </a:cubicBezTo>
                  <a:cubicBezTo>
                    <a:pt x="968" y="13"/>
                    <a:pt x="967" y="15"/>
                    <a:pt x="967" y="15"/>
                  </a:cubicBezTo>
                  <a:cubicBezTo>
                    <a:pt x="966" y="16"/>
                    <a:pt x="965" y="17"/>
                    <a:pt x="965" y="17"/>
                  </a:cubicBezTo>
                  <a:cubicBezTo>
                    <a:pt x="965" y="18"/>
                    <a:pt x="964" y="19"/>
                    <a:pt x="963" y="20"/>
                  </a:cubicBezTo>
                  <a:cubicBezTo>
                    <a:pt x="963" y="20"/>
                    <a:pt x="962" y="21"/>
                    <a:pt x="962" y="22"/>
                  </a:cubicBezTo>
                  <a:cubicBezTo>
                    <a:pt x="962" y="22"/>
                    <a:pt x="964" y="23"/>
                    <a:pt x="964" y="24"/>
                  </a:cubicBezTo>
                  <a:cubicBezTo>
                    <a:pt x="964" y="24"/>
                    <a:pt x="962" y="25"/>
                    <a:pt x="962" y="26"/>
                  </a:cubicBezTo>
                  <a:cubicBezTo>
                    <a:pt x="962" y="26"/>
                    <a:pt x="964" y="27"/>
                    <a:pt x="964" y="27"/>
                  </a:cubicBezTo>
                  <a:cubicBezTo>
                    <a:pt x="965" y="26"/>
                    <a:pt x="967" y="24"/>
                    <a:pt x="968" y="23"/>
                  </a:cubicBezTo>
                  <a:cubicBezTo>
                    <a:pt x="968" y="22"/>
                    <a:pt x="969" y="22"/>
                    <a:pt x="969" y="21"/>
                  </a:cubicBezTo>
                  <a:cubicBezTo>
                    <a:pt x="971" y="19"/>
                    <a:pt x="972" y="18"/>
                    <a:pt x="973" y="16"/>
                  </a:cubicBezTo>
                  <a:cubicBezTo>
                    <a:pt x="974" y="17"/>
                    <a:pt x="976" y="19"/>
                    <a:pt x="977" y="20"/>
                  </a:cubicBezTo>
                  <a:cubicBezTo>
                    <a:pt x="977" y="20"/>
                    <a:pt x="976" y="21"/>
                    <a:pt x="976" y="22"/>
                  </a:cubicBezTo>
                  <a:cubicBezTo>
                    <a:pt x="976" y="22"/>
                    <a:pt x="978" y="23"/>
                    <a:pt x="978" y="24"/>
                  </a:cubicBezTo>
                  <a:cubicBezTo>
                    <a:pt x="978" y="24"/>
                    <a:pt x="976" y="26"/>
                    <a:pt x="976" y="26"/>
                  </a:cubicBezTo>
                  <a:cubicBezTo>
                    <a:pt x="976" y="26"/>
                    <a:pt x="974" y="24"/>
                    <a:pt x="974" y="24"/>
                  </a:cubicBezTo>
                  <a:cubicBezTo>
                    <a:pt x="974" y="24"/>
                    <a:pt x="972" y="26"/>
                    <a:pt x="972" y="26"/>
                  </a:cubicBezTo>
                  <a:cubicBezTo>
                    <a:pt x="972" y="27"/>
                    <a:pt x="971" y="28"/>
                    <a:pt x="971" y="29"/>
                  </a:cubicBezTo>
                  <a:cubicBezTo>
                    <a:pt x="972" y="30"/>
                    <a:pt x="973" y="31"/>
                    <a:pt x="975" y="32"/>
                  </a:cubicBezTo>
                  <a:cubicBezTo>
                    <a:pt x="976" y="33"/>
                    <a:pt x="976" y="33"/>
                    <a:pt x="977" y="34"/>
                  </a:cubicBezTo>
                  <a:cubicBezTo>
                    <a:pt x="978" y="32"/>
                    <a:pt x="979" y="31"/>
                    <a:pt x="981" y="29"/>
                  </a:cubicBezTo>
                  <a:cubicBezTo>
                    <a:pt x="981" y="29"/>
                    <a:pt x="982" y="28"/>
                    <a:pt x="982" y="27"/>
                  </a:cubicBezTo>
                  <a:cubicBezTo>
                    <a:pt x="983" y="27"/>
                    <a:pt x="984" y="25"/>
                    <a:pt x="984" y="25"/>
                  </a:cubicBezTo>
                  <a:cubicBezTo>
                    <a:pt x="984" y="25"/>
                    <a:pt x="982" y="23"/>
                    <a:pt x="982" y="23"/>
                  </a:cubicBezTo>
                  <a:cubicBezTo>
                    <a:pt x="982" y="23"/>
                    <a:pt x="983" y="21"/>
                    <a:pt x="983" y="21"/>
                  </a:cubicBezTo>
                  <a:cubicBezTo>
                    <a:pt x="984" y="21"/>
                    <a:pt x="985" y="23"/>
                    <a:pt x="986" y="23"/>
                  </a:cubicBezTo>
                  <a:cubicBezTo>
                    <a:pt x="986" y="22"/>
                    <a:pt x="987" y="21"/>
                    <a:pt x="987" y="20"/>
                  </a:cubicBezTo>
                  <a:cubicBezTo>
                    <a:pt x="989" y="19"/>
                    <a:pt x="990" y="17"/>
                    <a:pt x="991" y="16"/>
                  </a:cubicBezTo>
                  <a:cubicBezTo>
                    <a:pt x="991" y="15"/>
                    <a:pt x="992" y="14"/>
                    <a:pt x="993" y="14"/>
                  </a:cubicBezTo>
                  <a:cubicBezTo>
                    <a:pt x="993" y="13"/>
                    <a:pt x="994" y="12"/>
                    <a:pt x="994" y="11"/>
                  </a:cubicBezTo>
                  <a:cubicBezTo>
                    <a:pt x="994" y="12"/>
                    <a:pt x="996" y="12"/>
                    <a:pt x="996" y="13"/>
                  </a:cubicBezTo>
                  <a:cubicBezTo>
                    <a:pt x="997" y="14"/>
                    <a:pt x="995" y="15"/>
                    <a:pt x="995" y="15"/>
                  </a:cubicBezTo>
                  <a:cubicBezTo>
                    <a:pt x="994" y="16"/>
                    <a:pt x="994" y="17"/>
                    <a:pt x="993" y="18"/>
                  </a:cubicBezTo>
                  <a:cubicBezTo>
                    <a:pt x="993" y="18"/>
                    <a:pt x="992" y="19"/>
                    <a:pt x="991" y="20"/>
                  </a:cubicBezTo>
                  <a:cubicBezTo>
                    <a:pt x="991" y="21"/>
                    <a:pt x="990" y="21"/>
                    <a:pt x="990" y="22"/>
                  </a:cubicBezTo>
                  <a:cubicBezTo>
                    <a:pt x="989" y="23"/>
                    <a:pt x="988" y="24"/>
                    <a:pt x="988" y="24"/>
                  </a:cubicBezTo>
                  <a:cubicBezTo>
                    <a:pt x="988" y="25"/>
                    <a:pt x="990" y="26"/>
                    <a:pt x="990" y="26"/>
                  </a:cubicBezTo>
                  <a:cubicBezTo>
                    <a:pt x="990" y="26"/>
                    <a:pt x="988" y="28"/>
                    <a:pt x="988" y="28"/>
                  </a:cubicBezTo>
                  <a:cubicBezTo>
                    <a:pt x="989" y="28"/>
                    <a:pt x="990" y="30"/>
                    <a:pt x="991" y="30"/>
                  </a:cubicBezTo>
                  <a:cubicBezTo>
                    <a:pt x="991" y="30"/>
                    <a:pt x="992" y="28"/>
                    <a:pt x="992" y="28"/>
                  </a:cubicBezTo>
                  <a:cubicBezTo>
                    <a:pt x="993" y="28"/>
                    <a:pt x="994" y="29"/>
                    <a:pt x="995" y="29"/>
                  </a:cubicBezTo>
                  <a:cubicBezTo>
                    <a:pt x="995" y="30"/>
                    <a:pt x="996" y="31"/>
                    <a:pt x="997" y="31"/>
                  </a:cubicBezTo>
                  <a:cubicBezTo>
                    <a:pt x="997" y="30"/>
                    <a:pt x="998" y="30"/>
                    <a:pt x="999" y="29"/>
                  </a:cubicBezTo>
                  <a:cubicBezTo>
                    <a:pt x="999" y="29"/>
                    <a:pt x="1000" y="27"/>
                    <a:pt x="1000" y="27"/>
                  </a:cubicBezTo>
                  <a:cubicBezTo>
                    <a:pt x="1000" y="26"/>
                    <a:pt x="998" y="25"/>
                    <a:pt x="998" y="25"/>
                  </a:cubicBezTo>
                  <a:cubicBezTo>
                    <a:pt x="997" y="24"/>
                    <a:pt x="997" y="24"/>
                    <a:pt x="996" y="23"/>
                  </a:cubicBezTo>
                  <a:cubicBezTo>
                    <a:pt x="997" y="22"/>
                    <a:pt x="998" y="20"/>
                    <a:pt x="999" y="19"/>
                  </a:cubicBezTo>
                  <a:cubicBezTo>
                    <a:pt x="1000" y="18"/>
                    <a:pt x="1000" y="17"/>
                    <a:pt x="1001" y="17"/>
                  </a:cubicBezTo>
                  <a:cubicBezTo>
                    <a:pt x="1001" y="16"/>
                    <a:pt x="1002" y="14"/>
                    <a:pt x="1003" y="14"/>
                  </a:cubicBezTo>
                  <a:cubicBezTo>
                    <a:pt x="1003" y="14"/>
                    <a:pt x="1005" y="16"/>
                    <a:pt x="1005" y="16"/>
                  </a:cubicBezTo>
                  <a:cubicBezTo>
                    <a:pt x="1005" y="16"/>
                    <a:pt x="1003" y="18"/>
                    <a:pt x="1003" y="18"/>
                  </a:cubicBezTo>
                  <a:cubicBezTo>
                    <a:pt x="1003" y="19"/>
                    <a:pt x="1002" y="20"/>
                    <a:pt x="1001" y="20"/>
                  </a:cubicBezTo>
                  <a:cubicBezTo>
                    <a:pt x="1001" y="21"/>
                    <a:pt x="1000" y="22"/>
                    <a:pt x="1000" y="23"/>
                  </a:cubicBezTo>
                  <a:cubicBezTo>
                    <a:pt x="1000" y="23"/>
                    <a:pt x="1002" y="24"/>
                    <a:pt x="1002" y="24"/>
                  </a:cubicBezTo>
                  <a:cubicBezTo>
                    <a:pt x="1002" y="25"/>
                    <a:pt x="1000" y="26"/>
                    <a:pt x="1000" y="27"/>
                  </a:cubicBezTo>
                  <a:cubicBezTo>
                    <a:pt x="1001" y="27"/>
                    <a:pt x="1002" y="28"/>
                    <a:pt x="1003" y="28"/>
                  </a:cubicBezTo>
                  <a:cubicBezTo>
                    <a:pt x="1003" y="29"/>
                    <a:pt x="1005" y="30"/>
                    <a:pt x="1005" y="30"/>
                  </a:cubicBezTo>
                  <a:cubicBezTo>
                    <a:pt x="1005" y="31"/>
                    <a:pt x="1003" y="32"/>
                    <a:pt x="1003" y="32"/>
                  </a:cubicBezTo>
                  <a:cubicBezTo>
                    <a:pt x="1003" y="33"/>
                    <a:pt x="1005" y="33"/>
                    <a:pt x="1005" y="34"/>
                  </a:cubicBezTo>
                  <a:cubicBezTo>
                    <a:pt x="1005" y="35"/>
                    <a:pt x="1003" y="36"/>
                    <a:pt x="1004" y="36"/>
                  </a:cubicBezTo>
                  <a:cubicBezTo>
                    <a:pt x="1004" y="37"/>
                    <a:pt x="1006" y="37"/>
                    <a:pt x="1006" y="38"/>
                  </a:cubicBezTo>
                  <a:cubicBezTo>
                    <a:pt x="1006" y="37"/>
                    <a:pt x="1007" y="36"/>
                    <a:pt x="1008" y="36"/>
                  </a:cubicBezTo>
                  <a:cubicBezTo>
                    <a:pt x="1008" y="35"/>
                    <a:pt x="1009" y="34"/>
                    <a:pt x="1009" y="33"/>
                  </a:cubicBezTo>
                  <a:cubicBezTo>
                    <a:pt x="1009" y="33"/>
                    <a:pt x="1007" y="32"/>
                    <a:pt x="1007" y="32"/>
                  </a:cubicBezTo>
                  <a:cubicBezTo>
                    <a:pt x="1007" y="31"/>
                    <a:pt x="1005" y="31"/>
                    <a:pt x="1005" y="30"/>
                  </a:cubicBezTo>
                  <a:cubicBezTo>
                    <a:pt x="1005" y="30"/>
                    <a:pt x="1006" y="28"/>
                    <a:pt x="1006" y="28"/>
                  </a:cubicBezTo>
                  <a:cubicBezTo>
                    <a:pt x="1007" y="27"/>
                    <a:pt x="1008" y="26"/>
                    <a:pt x="1008" y="26"/>
                  </a:cubicBezTo>
                  <a:cubicBezTo>
                    <a:pt x="1009" y="26"/>
                    <a:pt x="1010" y="27"/>
                    <a:pt x="1010" y="27"/>
                  </a:cubicBezTo>
                  <a:cubicBezTo>
                    <a:pt x="1011" y="28"/>
                    <a:pt x="1012" y="29"/>
                    <a:pt x="1013" y="29"/>
                  </a:cubicBezTo>
                  <a:cubicBezTo>
                    <a:pt x="1013" y="29"/>
                    <a:pt x="1014" y="31"/>
                    <a:pt x="1015" y="31"/>
                  </a:cubicBezTo>
                  <a:cubicBezTo>
                    <a:pt x="1015" y="31"/>
                    <a:pt x="1016" y="29"/>
                    <a:pt x="1017" y="28"/>
                  </a:cubicBezTo>
                  <a:cubicBezTo>
                    <a:pt x="1017" y="28"/>
                    <a:pt x="1018" y="27"/>
                    <a:pt x="1018" y="26"/>
                  </a:cubicBezTo>
                  <a:cubicBezTo>
                    <a:pt x="1019" y="26"/>
                    <a:pt x="1020" y="28"/>
                    <a:pt x="1021" y="28"/>
                  </a:cubicBezTo>
                  <a:cubicBezTo>
                    <a:pt x="1021" y="28"/>
                    <a:pt x="1022" y="26"/>
                    <a:pt x="1022" y="26"/>
                  </a:cubicBezTo>
                  <a:cubicBezTo>
                    <a:pt x="1022" y="26"/>
                    <a:pt x="1024" y="23"/>
                    <a:pt x="1024" y="23"/>
                  </a:cubicBezTo>
                  <a:cubicBezTo>
                    <a:pt x="1024" y="24"/>
                    <a:pt x="1026" y="25"/>
                    <a:pt x="1026" y="25"/>
                  </a:cubicBezTo>
                  <a:cubicBezTo>
                    <a:pt x="1026" y="26"/>
                    <a:pt x="1024" y="27"/>
                    <a:pt x="1024" y="27"/>
                  </a:cubicBezTo>
                  <a:cubicBezTo>
                    <a:pt x="1025" y="28"/>
                    <a:pt x="1027" y="28"/>
                    <a:pt x="1027" y="29"/>
                  </a:cubicBezTo>
                  <a:cubicBezTo>
                    <a:pt x="1027" y="30"/>
                    <a:pt x="1025" y="31"/>
                    <a:pt x="1025" y="31"/>
                  </a:cubicBezTo>
                  <a:cubicBezTo>
                    <a:pt x="1025" y="32"/>
                    <a:pt x="1027" y="32"/>
                    <a:pt x="1027" y="33"/>
                  </a:cubicBezTo>
                  <a:cubicBezTo>
                    <a:pt x="1028" y="32"/>
                    <a:pt x="1028" y="32"/>
                    <a:pt x="1029" y="31"/>
                  </a:cubicBezTo>
                  <a:cubicBezTo>
                    <a:pt x="1029" y="31"/>
                    <a:pt x="1030" y="29"/>
                    <a:pt x="1031" y="29"/>
                  </a:cubicBezTo>
                  <a:cubicBezTo>
                    <a:pt x="1031" y="29"/>
                    <a:pt x="1033" y="30"/>
                    <a:pt x="1033" y="30"/>
                  </a:cubicBezTo>
                  <a:cubicBezTo>
                    <a:pt x="1033" y="30"/>
                    <a:pt x="1034" y="29"/>
                    <a:pt x="1035" y="28"/>
                  </a:cubicBezTo>
                  <a:cubicBezTo>
                    <a:pt x="1035" y="27"/>
                    <a:pt x="1036" y="27"/>
                    <a:pt x="1036" y="26"/>
                  </a:cubicBezTo>
                  <a:cubicBezTo>
                    <a:pt x="1037" y="25"/>
                    <a:pt x="1037" y="24"/>
                    <a:pt x="1038" y="24"/>
                  </a:cubicBezTo>
                  <a:cubicBezTo>
                    <a:pt x="1038" y="23"/>
                    <a:pt x="1039" y="21"/>
                    <a:pt x="1040" y="21"/>
                  </a:cubicBezTo>
                  <a:cubicBezTo>
                    <a:pt x="1040" y="21"/>
                    <a:pt x="1041" y="23"/>
                    <a:pt x="1042" y="23"/>
                  </a:cubicBezTo>
                  <a:cubicBezTo>
                    <a:pt x="1042" y="24"/>
                    <a:pt x="1044" y="24"/>
                    <a:pt x="1044" y="25"/>
                  </a:cubicBezTo>
                  <a:cubicBezTo>
                    <a:pt x="1044" y="25"/>
                    <a:pt x="1043" y="27"/>
                    <a:pt x="1042" y="27"/>
                  </a:cubicBezTo>
                  <a:cubicBezTo>
                    <a:pt x="1042" y="28"/>
                    <a:pt x="1041" y="28"/>
                    <a:pt x="1041" y="29"/>
                  </a:cubicBezTo>
                  <a:cubicBezTo>
                    <a:pt x="1040" y="29"/>
                    <a:pt x="1039" y="27"/>
                    <a:pt x="1038" y="28"/>
                  </a:cubicBezTo>
                  <a:cubicBezTo>
                    <a:pt x="1038" y="28"/>
                    <a:pt x="1037" y="29"/>
                    <a:pt x="1037" y="30"/>
                  </a:cubicBezTo>
                  <a:cubicBezTo>
                    <a:pt x="1036" y="30"/>
                    <a:pt x="1035" y="32"/>
                    <a:pt x="1035" y="32"/>
                  </a:cubicBezTo>
                  <a:cubicBezTo>
                    <a:pt x="1035" y="33"/>
                    <a:pt x="1037" y="33"/>
                    <a:pt x="1037" y="34"/>
                  </a:cubicBezTo>
                  <a:cubicBezTo>
                    <a:pt x="1037" y="34"/>
                    <a:pt x="1036" y="36"/>
                    <a:pt x="1036" y="36"/>
                  </a:cubicBezTo>
                  <a:cubicBezTo>
                    <a:pt x="1035" y="37"/>
                    <a:pt x="1034" y="37"/>
                    <a:pt x="1034" y="38"/>
                  </a:cubicBezTo>
                  <a:cubicBezTo>
                    <a:pt x="1035" y="38"/>
                    <a:pt x="1035" y="40"/>
                    <a:pt x="1036" y="40"/>
                  </a:cubicBezTo>
                  <a:cubicBezTo>
                    <a:pt x="1036" y="40"/>
                    <a:pt x="1038" y="38"/>
                    <a:pt x="1038" y="38"/>
                  </a:cubicBezTo>
                  <a:cubicBezTo>
                    <a:pt x="1038" y="37"/>
                    <a:pt x="1039" y="35"/>
                    <a:pt x="1040" y="35"/>
                  </a:cubicBezTo>
                  <a:cubicBezTo>
                    <a:pt x="1040" y="35"/>
                    <a:pt x="1041" y="37"/>
                    <a:pt x="1042" y="37"/>
                  </a:cubicBezTo>
                  <a:cubicBezTo>
                    <a:pt x="1042" y="38"/>
                    <a:pt x="1043" y="39"/>
                    <a:pt x="1044" y="39"/>
                  </a:cubicBezTo>
                  <a:cubicBezTo>
                    <a:pt x="1044" y="39"/>
                    <a:pt x="1046" y="41"/>
                    <a:pt x="1046" y="41"/>
                  </a:cubicBezTo>
                  <a:cubicBezTo>
                    <a:pt x="1047" y="40"/>
                    <a:pt x="1048" y="39"/>
                    <a:pt x="1048" y="38"/>
                  </a:cubicBezTo>
                  <a:cubicBezTo>
                    <a:pt x="1049" y="38"/>
                    <a:pt x="1049" y="37"/>
                    <a:pt x="1050" y="36"/>
                  </a:cubicBezTo>
                  <a:cubicBezTo>
                    <a:pt x="1051" y="37"/>
                    <a:pt x="1053" y="38"/>
                    <a:pt x="1054" y="39"/>
                  </a:cubicBezTo>
                  <a:cubicBezTo>
                    <a:pt x="1053" y="41"/>
                    <a:pt x="1052" y="42"/>
                    <a:pt x="1051" y="44"/>
                  </a:cubicBezTo>
                  <a:cubicBezTo>
                    <a:pt x="1050" y="44"/>
                    <a:pt x="1050" y="46"/>
                    <a:pt x="1049" y="46"/>
                  </a:cubicBezTo>
                  <a:cubicBezTo>
                    <a:pt x="1048" y="46"/>
                    <a:pt x="1047" y="44"/>
                    <a:pt x="1047" y="44"/>
                  </a:cubicBezTo>
                  <a:cubicBezTo>
                    <a:pt x="1046" y="45"/>
                    <a:pt x="1046" y="47"/>
                    <a:pt x="1045" y="47"/>
                  </a:cubicBezTo>
                  <a:cubicBezTo>
                    <a:pt x="1044" y="47"/>
                    <a:pt x="1043" y="45"/>
                    <a:pt x="1043" y="45"/>
                  </a:cubicBezTo>
                  <a:cubicBezTo>
                    <a:pt x="1042" y="45"/>
                    <a:pt x="1042" y="47"/>
                    <a:pt x="1041" y="47"/>
                  </a:cubicBezTo>
                  <a:cubicBezTo>
                    <a:pt x="1041" y="48"/>
                    <a:pt x="1043" y="48"/>
                    <a:pt x="1043" y="49"/>
                  </a:cubicBezTo>
                  <a:cubicBezTo>
                    <a:pt x="1043" y="49"/>
                    <a:pt x="1041" y="51"/>
                    <a:pt x="1042" y="51"/>
                  </a:cubicBezTo>
                  <a:cubicBezTo>
                    <a:pt x="1042" y="51"/>
                    <a:pt x="1044" y="53"/>
                    <a:pt x="1044" y="53"/>
                  </a:cubicBezTo>
                  <a:cubicBezTo>
                    <a:pt x="1044" y="53"/>
                    <a:pt x="1045" y="51"/>
                    <a:pt x="1046" y="51"/>
                  </a:cubicBezTo>
                  <a:cubicBezTo>
                    <a:pt x="1046" y="51"/>
                    <a:pt x="1047" y="52"/>
                    <a:pt x="1048" y="52"/>
                  </a:cubicBezTo>
                  <a:cubicBezTo>
                    <a:pt x="1048" y="52"/>
                    <a:pt x="1049" y="50"/>
                    <a:pt x="1050" y="50"/>
                  </a:cubicBezTo>
                  <a:cubicBezTo>
                    <a:pt x="1050" y="50"/>
                    <a:pt x="1051" y="52"/>
                    <a:pt x="1052" y="52"/>
                  </a:cubicBezTo>
                  <a:cubicBezTo>
                    <a:pt x="1052" y="52"/>
                    <a:pt x="1053" y="50"/>
                    <a:pt x="1053" y="50"/>
                  </a:cubicBezTo>
                  <a:cubicBezTo>
                    <a:pt x="1054" y="49"/>
                    <a:pt x="1055" y="48"/>
                    <a:pt x="1055" y="47"/>
                  </a:cubicBezTo>
                  <a:cubicBezTo>
                    <a:pt x="1056" y="47"/>
                    <a:pt x="1057" y="46"/>
                    <a:pt x="1057" y="45"/>
                  </a:cubicBezTo>
                  <a:cubicBezTo>
                    <a:pt x="1057" y="45"/>
                    <a:pt x="1055" y="44"/>
                    <a:pt x="1055" y="43"/>
                  </a:cubicBezTo>
                  <a:cubicBezTo>
                    <a:pt x="1055" y="43"/>
                    <a:pt x="1056" y="42"/>
                    <a:pt x="1056" y="41"/>
                  </a:cubicBezTo>
                  <a:cubicBezTo>
                    <a:pt x="1056" y="41"/>
                    <a:pt x="1054" y="40"/>
                    <a:pt x="1054" y="39"/>
                  </a:cubicBezTo>
                  <a:cubicBezTo>
                    <a:pt x="1054" y="39"/>
                    <a:pt x="1056" y="38"/>
                    <a:pt x="1056" y="37"/>
                  </a:cubicBezTo>
                  <a:cubicBezTo>
                    <a:pt x="1056" y="36"/>
                    <a:pt x="1057" y="36"/>
                    <a:pt x="1058" y="35"/>
                  </a:cubicBezTo>
                  <a:cubicBezTo>
                    <a:pt x="1058" y="35"/>
                    <a:pt x="1060" y="37"/>
                    <a:pt x="1060" y="37"/>
                  </a:cubicBezTo>
                  <a:cubicBezTo>
                    <a:pt x="1060" y="37"/>
                    <a:pt x="1062" y="38"/>
                    <a:pt x="1062" y="38"/>
                  </a:cubicBezTo>
                  <a:cubicBezTo>
                    <a:pt x="1062" y="38"/>
                    <a:pt x="1064" y="36"/>
                    <a:pt x="1064" y="36"/>
                  </a:cubicBezTo>
                  <a:cubicBezTo>
                    <a:pt x="1064" y="36"/>
                    <a:pt x="1061" y="35"/>
                    <a:pt x="1061" y="34"/>
                  </a:cubicBezTo>
                  <a:cubicBezTo>
                    <a:pt x="1061" y="34"/>
                    <a:pt x="1063" y="33"/>
                    <a:pt x="1063" y="32"/>
                  </a:cubicBezTo>
                  <a:cubicBezTo>
                    <a:pt x="1064" y="31"/>
                    <a:pt x="1065" y="29"/>
                    <a:pt x="1067" y="28"/>
                  </a:cubicBezTo>
                  <a:cubicBezTo>
                    <a:pt x="1067" y="28"/>
                    <a:pt x="1069" y="29"/>
                    <a:pt x="1069" y="29"/>
                  </a:cubicBezTo>
                  <a:cubicBezTo>
                    <a:pt x="1069" y="30"/>
                    <a:pt x="1067" y="31"/>
                    <a:pt x="1067" y="32"/>
                  </a:cubicBezTo>
                  <a:cubicBezTo>
                    <a:pt x="1067" y="32"/>
                    <a:pt x="1069" y="33"/>
                    <a:pt x="1069" y="33"/>
                  </a:cubicBezTo>
                  <a:cubicBezTo>
                    <a:pt x="1069" y="34"/>
                    <a:pt x="1068" y="35"/>
                    <a:pt x="1068" y="36"/>
                  </a:cubicBezTo>
                  <a:cubicBezTo>
                    <a:pt x="1067" y="36"/>
                    <a:pt x="1066" y="37"/>
                    <a:pt x="1066" y="38"/>
                  </a:cubicBezTo>
                  <a:cubicBezTo>
                    <a:pt x="1065" y="39"/>
                    <a:pt x="1065" y="40"/>
                    <a:pt x="1064" y="40"/>
                  </a:cubicBezTo>
                  <a:cubicBezTo>
                    <a:pt x="1064" y="40"/>
                    <a:pt x="1063" y="42"/>
                    <a:pt x="1063" y="42"/>
                  </a:cubicBezTo>
                  <a:cubicBezTo>
                    <a:pt x="1062" y="42"/>
                    <a:pt x="1060" y="41"/>
                    <a:pt x="1060" y="41"/>
                  </a:cubicBezTo>
                  <a:cubicBezTo>
                    <a:pt x="1060" y="41"/>
                    <a:pt x="1058" y="42"/>
                    <a:pt x="1059" y="43"/>
                  </a:cubicBezTo>
                  <a:cubicBezTo>
                    <a:pt x="1059" y="43"/>
                    <a:pt x="1060" y="44"/>
                    <a:pt x="1061" y="45"/>
                  </a:cubicBezTo>
                  <a:cubicBezTo>
                    <a:pt x="1061" y="45"/>
                    <a:pt x="1063" y="46"/>
                    <a:pt x="1063" y="46"/>
                  </a:cubicBezTo>
                  <a:cubicBezTo>
                    <a:pt x="1063" y="47"/>
                    <a:pt x="1062" y="48"/>
                    <a:pt x="1061" y="49"/>
                  </a:cubicBezTo>
                  <a:cubicBezTo>
                    <a:pt x="1061" y="49"/>
                    <a:pt x="1060" y="50"/>
                    <a:pt x="1060" y="51"/>
                  </a:cubicBezTo>
                  <a:cubicBezTo>
                    <a:pt x="1059" y="51"/>
                    <a:pt x="1058" y="53"/>
                    <a:pt x="1058" y="53"/>
                  </a:cubicBezTo>
                  <a:cubicBezTo>
                    <a:pt x="1058" y="54"/>
                    <a:pt x="1056" y="55"/>
                    <a:pt x="1056" y="55"/>
                  </a:cubicBezTo>
                  <a:cubicBezTo>
                    <a:pt x="1056" y="55"/>
                    <a:pt x="1058" y="57"/>
                    <a:pt x="1058" y="57"/>
                  </a:cubicBezTo>
                  <a:cubicBezTo>
                    <a:pt x="1059" y="57"/>
                    <a:pt x="1060" y="55"/>
                    <a:pt x="1060" y="55"/>
                  </a:cubicBezTo>
                  <a:cubicBezTo>
                    <a:pt x="1061" y="55"/>
                    <a:pt x="1062" y="56"/>
                    <a:pt x="1062" y="56"/>
                  </a:cubicBezTo>
                  <a:cubicBezTo>
                    <a:pt x="1063" y="57"/>
                    <a:pt x="1065" y="58"/>
                    <a:pt x="1065" y="58"/>
                  </a:cubicBezTo>
                  <a:cubicBezTo>
                    <a:pt x="1065" y="59"/>
                    <a:pt x="1063" y="60"/>
                    <a:pt x="1063" y="60"/>
                  </a:cubicBezTo>
                  <a:cubicBezTo>
                    <a:pt x="1062" y="62"/>
                    <a:pt x="1061" y="63"/>
                    <a:pt x="1060" y="65"/>
                  </a:cubicBezTo>
                  <a:cubicBezTo>
                    <a:pt x="1058" y="64"/>
                    <a:pt x="1057" y="63"/>
                    <a:pt x="1055" y="61"/>
                  </a:cubicBezTo>
                  <a:cubicBezTo>
                    <a:pt x="1055" y="61"/>
                    <a:pt x="1057" y="60"/>
                    <a:pt x="1057" y="59"/>
                  </a:cubicBezTo>
                  <a:cubicBezTo>
                    <a:pt x="1057" y="59"/>
                    <a:pt x="1054" y="58"/>
                    <a:pt x="1055" y="57"/>
                  </a:cubicBezTo>
                  <a:cubicBezTo>
                    <a:pt x="1055" y="57"/>
                    <a:pt x="1056" y="56"/>
                    <a:pt x="1056" y="55"/>
                  </a:cubicBezTo>
                  <a:cubicBezTo>
                    <a:pt x="1056" y="55"/>
                    <a:pt x="1055" y="54"/>
                    <a:pt x="1054" y="53"/>
                  </a:cubicBezTo>
                  <a:cubicBezTo>
                    <a:pt x="1053" y="53"/>
                    <a:pt x="1052" y="52"/>
                    <a:pt x="1052" y="52"/>
                  </a:cubicBezTo>
                  <a:cubicBezTo>
                    <a:pt x="1051" y="53"/>
                    <a:pt x="1049" y="55"/>
                    <a:pt x="1048" y="56"/>
                  </a:cubicBezTo>
                  <a:cubicBezTo>
                    <a:pt x="1049" y="57"/>
                    <a:pt x="1050" y="57"/>
                    <a:pt x="1051" y="58"/>
                  </a:cubicBezTo>
                  <a:cubicBezTo>
                    <a:pt x="1051" y="58"/>
                    <a:pt x="1053" y="59"/>
                    <a:pt x="1053" y="60"/>
                  </a:cubicBezTo>
                  <a:cubicBezTo>
                    <a:pt x="1053" y="60"/>
                    <a:pt x="1051" y="62"/>
                    <a:pt x="1051" y="62"/>
                  </a:cubicBezTo>
                  <a:cubicBezTo>
                    <a:pt x="1051" y="62"/>
                    <a:pt x="1049" y="64"/>
                    <a:pt x="1049" y="64"/>
                  </a:cubicBezTo>
                  <a:cubicBezTo>
                    <a:pt x="1049" y="64"/>
                    <a:pt x="1051" y="66"/>
                    <a:pt x="1052" y="66"/>
                  </a:cubicBezTo>
                  <a:cubicBezTo>
                    <a:pt x="1052" y="66"/>
                    <a:pt x="1054" y="67"/>
                    <a:pt x="1054" y="68"/>
                  </a:cubicBezTo>
                  <a:cubicBezTo>
                    <a:pt x="1054" y="68"/>
                    <a:pt x="1052" y="70"/>
                    <a:pt x="1052" y="70"/>
                  </a:cubicBezTo>
                  <a:cubicBezTo>
                    <a:pt x="1052" y="70"/>
                    <a:pt x="1050" y="68"/>
                    <a:pt x="1050" y="68"/>
                  </a:cubicBezTo>
                  <a:cubicBezTo>
                    <a:pt x="1049" y="68"/>
                    <a:pt x="1049" y="70"/>
                    <a:pt x="1048" y="70"/>
                  </a:cubicBezTo>
                  <a:cubicBezTo>
                    <a:pt x="1048" y="71"/>
                    <a:pt x="1047" y="72"/>
                    <a:pt x="1047" y="73"/>
                  </a:cubicBezTo>
                  <a:cubicBezTo>
                    <a:pt x="1047" y="73"/>
                    <a:pt x="1048" y="74"/>
                    <a:pt x="1049" y="74"/>
                  </a:cubicBezTo>
                  <a:cubicBezTo>
                    <a:pt x="1049" y="74"/>
                    <a:pt x="1047" y="76"/>
                    <a:pt x="1047" y="76"/>
                  </a:cubicBezTo>
                  <a:cubicBezTo>
                    <a:pt x="1047" y="76"/>
                    <a:pt x="1045" y="75"/>
                    <a:pt x="1045" y="75"/>
                  </a:cubicBezTo>
                  <a:cubicBezTo>
                    <a:pt x="1045" y="74"/>
                    <a:pt x="1047" y="73"/>
                    <a:pt x="1047" y="73"/>
                  </a:cubicBezTo>
                  <a:cubicBezTo>
                    <a:pt x="1046" y="72"/>
                    <a:pt x="1044" y="71"/>
                    <a:pt x="1044" y="71"/>
                  </a:cubicBezTo>
                  <a:cubicBezTo>
                    <a:pt x="1044" y="70"/>
                    <a:pt x="1046" y="69"/>
                    <a:pt x="1046" y="69"/>
                  </a:cubicBezTo>
                  <a:cubicBezTo>
                    <a:pt x="1046" y="68"/>
                    <a:pt x="1044" y="68"/>
                    <a:pt x="1044" y="67"/>
                  </a:cubicBezTo>
                  <a:cubicBezTo>
                    <a:pt x="1044" y="66"/>
                    <a:pt x="1046" y="65"/>
                    <a:pt x="1045" y="65"/>
                  </a:cubicBezTo>
                  <a:cubicBezTo>
                    <a:pt x="1045" y="64"/>
                    <a:pt x="1043" y="64"/>
                    <a:pt x="1043" y="63"/>
                  </a:cubicBezTo>
                  <a:cubicBezTo>
                    <a:pt x="1043" y="62"/>
                    <a:pt x="1045" y="61"/>
                    <a:pt x="1045" y="61"/>
                  </a:cubicBezTo>
                  <a:cubicBezTo>
                    <a:pt x="1045" y="60"/>
                    <a:pt x="1043" y="60"/>
                    <a:pt x="1043" y="59"/>
                  </a:cubicBezTo>
                  <a:cubicBezTo>
                    <a:pt x="1042" y="61"/>
                    <a:pt x="1040" y="62"/>
                    <a:pt x="1039" y="63"/>
                  </a:cubicBezTo>
                  <a:cubicBezTo>
                    <a:pt x="1039" y="64"/>
                    <a:pt x="1038" y="65"/>
                    <a:pt x="1038" y="66"/>
                  </a:cubicBezTo>
                  <a:cubicBezTo>
                    <a:pt x="1037" y="66"/>
                    <a:pt x="1036" y="68"/>
                    <a:pt x="1036" y="68"/>
                  </a:cubicBezTo>
                  <a:cubicBezTo>
                    <a:pt x="1036" y="68"/>
                    <a:pt x="1034" y="66"/>
                    <a:pt x="1034" y="66"/>
                  </a:cubicBezTo>
                  <a:cubicBezTo>
                    <a:pt x="1033" y="67"/>
                    <a:pt x="1032" y="68"/>
                    <a:pt x="1032" y="68"/>
                  </a:cubicBezTo>
                  <a:cubicBezTo>
                    <a:pt x="1032" y="69"/>
                    <a:pt x="1034" y="70"/>
                    <a:pt x="1034" y="70"/>
                  </a:cubicBezTo>
                  <a:cubicBezTo>
                    <a:pt x="1034" y="71"/>
                    <a:pt x="1033" y="72"/>
                    <a:pt x="1032" y="72"/>
                  </a:cubicBezTo>
                  <a:cubicBezTo>
                    <a:pt x="1032" y="73"/>
                    <a:pt x="1031" y="74"/>
                    <a:pt x="1031" y="75"/>
                  </a:cubicBezTo>
                  <a:cubicBezTo>
                    <a:pt x="1030" y="75"/>
                    <a:pt x="1030" y="76"/>
                    <a:pt x="1029" y="77"/>
                  </a:cubicBezTo>
                  <a:cubicBezTo>
                    <a:pt x="1028" y="76"/>
                    <a:pt x="1026" y="75"/>
                    <a:pt x="1025" y="73"/>
                  </a:cubicBezTo>
                  <a:cubicBezTo>
                    <a:pt x="1025" y="73"/>
                    <a:pt x="1026" y="72"/>
                    <a:pt x="1026" y="71"/>
                  </a:cubicBezTo>
                  <a:cubicBezTo>
                    <a:pt x="1027" y="71"/>
                    <a:pt x="1028" y="69"/>
                    <a:pt x="1028" y="69"/>
                  </a:cubicBezTo>
                  <a:cubicBezTo>
                    <a:pt x="1028" y="69"/>
                    <a:pt x="1026" y="68"/>
                    <a:pt x="1026" y="67"/>
                  </a:cubicBezTo>
                  <a:cubicBezTo>
                    <a:pt x="1025" y="67"/>
                    <a:pt x="1024" y="66"/>
                    <a:pt x="1024" y="66"/>
                  </a:cubicBezTo>
                  <a:cubicBezTo>
                    <a:pt x="1023" y="66"/>
                    <a:pt x="1022" y="68"/>
                    <a:pt x="1022" y="68"/>
                  </a:cubicBezTo>
                  <a:cubicBezTo>
                    <a:pt x="1022" y="68"/>
                    <a:pt x="1020" y="70"/>
                    <a:pt x="1020" y="70"/>
                  </a:cubicBezTo>
                  <a:cubicBezTo>
                    <a:pt x="1020" y="70"/>
                    <a:pt x="1018" y="69"/>
                    <a:pt x="1018" y="68"/>
                  </a:cubicBezTo>
                  <a:cubicBezTo>
                    <a:pt x="1018" y="68"/>
                    <a:pt x="1016" y="67"/>
                    <a:pt x="1016" y="67"/>
                  </a:cubicBezTo>
                  <a:cubicBezTo>
                    <a:pt x="1016" y="66"/>
                    <a:pt x="1018" y="65"/>
                    <a:pt x="1017" y="64"/>
                  </a:cubicBezTo>
                  <a:cubicBezTo>
                    <a:pt x="1017" y="64"/>
                    <a:pt x="1016" y="63"/>
                    <a:pt x="1015" y="63"/>
                  </a:cubicBezTo>
                  <a:cubicBezTo>
                    <a:pt x="1014" y="62"/>
                    <a:pt x="1014" y="62"/>
                    <a:pt x="1013" y="61"/>
                  </a:cubicBezTo>
                  <a:cubicBezTo>
                    <a:pt x="1013" y="62"/>
                    <a:pt x="1011" y="63"/>
                    <a:pt x="1011" y="63"/>
                  </a:cubicBezTo>
                  <a:cubicBezTo>
                    <a:pt x="1011" y="64"/>
                    <a:pt x="1013" y="65"/>
                    <a:pt x="1013" y="65"/>
                  </a:cubicBezTo>
                  <a:cubicBezTo>
                    <a:pt x="1014" y="65"/>
                    <a:pt x="1016" y="66"/>
                    <a:pt x="1016" y="67"/>
                  </a:cubicBezTo>
                  <a:cubicBezTo>
                    <a:pt x="1016" y="67"/>
                    <a:pt x="1014" y="68"/>
                    <a:pt x="1014" y="69"/>
                  </a:cubicBezTo>
                  <a:cubicBezTo>
                    <a:pt x="1014" y="69"/>
                    <a:pt x="1013" y="71"/>
                    <a:pt x="1012" y="71"/>
                  </a:cubicBezTo>
                  <a:cubicBezTo>
                    <a:pt x="1012" y="71"/>
                    <a:pt x="1010" y="69"/>
                    <a:pt x="1010" y="69"/>
                  </a:cubicBezTo>
                  <a:cubicBezTo>
                    <a:pt x="1009" y="70"/>
                    <a:pt x="1009" y="71"/>
                    <a:pt x="1008" y="72"/>
                  </a:cubicBezTo>
                  <a:cubicBezTo>
                    <a:pt x="1009" y="72"/>
                    <a:pt x="1010" y="73"/>
                    <a:pt x="1011" y="73"/>
                  </a:cubicBezTo>
                  <a:cubicBezTo>
                    <a:pt x="1010" y="73"/>
                    <a:pt x="1009" y="76"/>
                    <a:pt x="1009" y="76"/>
                  </a:cubicBezTo>
                  <a:cubicBezTo>
                    <a:pt x="1008" y="76"/>
                    <a:pt x="1007" y="74"/>
                    <a:pt x="1007" y="74"/>
                  </a:cubicBezTo>
                  <a:cubicBezTo>
                    <a:pt x="1006" y="74"/>
                    <a:pt x="1004" y="72"/>
                    <a:pt x="1004" y="72"/>
                  </a:cubicBezTo>
                  <a:cubicBezTo>
                    <a:pt x="1004" y="72"/>
                    <a:pt x="1006" y="70"/>
                    <a:pt x="1006" y="70"/>
                  </a:cubicBezTo>
                  <a:cubicBezTo>
                    <a:pt x="1006" y="70"/>
                    <a:pt x="1008" y="68"/>
                    <a:pt x="1008" y="68"/>
                  </a:cubicBezTo>
                  <a:cubicBezTo>
                    <a:pt x="1008" y="67"/>
                    <a:pt x="1006" y="67"/>
                    <a:pt x="1006" y="66"/>
                  </a:cubicBezTo>
                  <a:cubicBezTo>
                    <a:pt x="1005" y="65"/>
                    <a:pt x="1007" y="64"/>
                    <a:pt x="1007" y="64"/>
                  </a:cubicBezTo>
                  <a:cubicBezTo>
                    <a:pt x="1007" y="63"/>
                    <a:pt x="1009" y="62"/>
                    <a:pt x="1009" y="62"/>
                  </a:cubicBezTo>
                  <a:cubicBezTo>
                    <a:pt x="1009" y="61"/>
                    <a:pt x="1007" y="60"/>
                    <a:pt x="1007" y="60"/>
                  </a:cubicBezTo>
                  <a:cubicBezTo>
                    <a:pt x="1007" y="59"/>
                    <a:pt x="1005" y="59"/>
                    <a:pt x="1005" y="58"/>
                  </a:cubicBezTo>
                  <a:cubicBezTo>
                    <a:pt x="1003" y="60"/>
                    <a:pt x="1002" y="61"/>
                    <a:pt x="1001" y="63"/>
                  </a:cubicBezTo>
                  <a:cubicBezTo>
                    <a:pt x="1001" y="63"/>
                    <a:pt x="1000" y="64"/>
                    <a:pt x="999" y="65"/>
                  </a:cubicBezTo>
                  <a:cubicBezTo>
                    <a:pt x="999" y="65"/>
                    <a:pt x="998" y="67"/>
                    <a:pt x="998" y="67"/>
                  </a:cubicBezTo>
                  <a:cubicBezTo>
                    <a:pt x="998" y="68"/>
                    <a:pt x="1000" y="68"/>
                    <a:pt x="1000" y="69"/>
                  </a:cubicBezTo>
                  <a:cubicBezTo>
                    <a:pt x="1000" y="70"/>
                    <a:pt x="998" y="70"/>
                    <a:pt x="998" y="71"/>
                  </a:cubicBezTo>
                  <a:cubicBezTo>
                    <a:pt x="997" y="70"/>
                    <a:pt x="997" y="70"/>
                    <a:pt x="996" y="69"/>
                  </a:cubicBezTo>
                  <a:cubicBezTo>
                    <a:pt x="996" y="69"/>
                    <a:pt x="994" y="68"/>
                    <a:pt x="994" y="68"/>
                  </a:cubicBezTo>
                  <a:cubicBezTo>
                    <a:pt x="994" y="67"/>
                    <a:pt x="996" y="66"/>
                    <a:pt x="995" y="65"/>
                  </a:cubicBezTo>
                  <a:cubicBezTo>
                    <a:pt x="995" y="65"/>
                    <a:pt x="994" y="64"/>
                    <a:pt x="993" y="64"/>
                  </a:cubicBezTo>
                  <a:cubicBezTo>
                    <a:pt x="993" y="63"/>
                    <a:pt x="991" y="62"/>
                    <a:pt x="991" y="62"/>
                  </a:cubicBezTo>
                  <a:cubicBezTo>
                    <a:pt x="991" y="61"/>
                    <a:pt x="993" y="60"/>
                    <a:pt x="993" y="60"/>
                  </a:cubicBezTo>
                  <a:cubicBezTo>
                    <a:pt x="993" y="59"/>
                    <a:pt x="991" y="59"/>
                    <a:pt x="990" y="58"/>
                  </a:cubicBezTo>
                  <a:cubicBezTo>
                    <a:pt x="990" y="57"/>
                    <a:pt x="992" y="56"/>
                    <a:pt x="992" y="56"/>
                  </a:cubicBezTo>
                  <a:cubicBezTo>
                    <a:pt x="992" y="55"/>
                    <a:pt x="990" y="55"/>
                    <a:pt x="990" y="54"/>
                  </a:cubicBezTo>
                  <a:cubicBezTo>
                    <a:pt x="990" y="55"/>
                    <a:pt x="988" y="56"/>
                    <a:pt x="988" y="56"/>
                  </a:cubicBezTo>
                  <a:cubicBezTo>
                    <a:pt x="988" y="57"/>
                    <a:pt x="991" y="58"/>
                    <a:pt x="990" y="58"/>
                  </a:cubicBezTo>
                  <a:cubicBezTo>
                    <a:pt x="990" y="59"/>
                    <a:pt x="989" y="60"/>
                    <a:pt x="989" y="60"/>
                  </a:cubicBezTo>
                  <a:cubicBezTo>
                    <a:pt x="988" y="61"/>
                    <a:pt x="987" y="62"/>
                    <a:pt x="987" y="62"/>
                  </a:cubicBezTo>
                  <a:cubicBezTo>
                    <a:pt x="987" y="63"/>
                    <a:pt x="985" y="64"/>
                    <a:pt x="985" y="65"/>
                  </a:cubicBezTo>
                  <a:cubicBezTo>
                    <a:pt x="985" y="65"/>
                    <a:pt x="988" y="66"/>
                    <a:pt x="988" y="66"/>
                  </a:cubicBezTo>
                  <a:cubicBezTo>
                    <a:pt x="987" y="67"/>
                    <a:pt x="986" y="68"/>
                    <a:pt x="986" y="69"/>
                  </a:cubicBezTo>
                  <a:cubicBezTo>
                    <a:pt x="985" y="69"/>
                    <a:pt x="985" y="70"/>
                    <a:pt x="984" y="71"/>
                  </a:cubicBezTo>
                  <a:cubicBezTo>
                    <a:pt x="984" y="71"/>
                    <a:pt x="982" y="69"/>
                    <a:pt x="982" y="69"/>
                  </a:cubicBezTo>
                  <a:cubicBezTo>
                    <a:pt x="981" y="69"/>
                    <a:pt x="981" y="71"/>
                    <a:pt x="980" y="71"/>
                  </a:cubicBezTo>
                  <a:cubicBezTo>
                    <a:pt x="979" y="71"/>
                    <a:pt x="979" y="70"/>
                    <a:pt x="978" y="70"/>
                  </a:cubicBezTo>
                  <a:cubicBezTo>
                    <a:pt x="977" y="70"/>
                    <a:pt x="977" y="71"/>
                    <a:pt x="976" y="72"/>
                  </a:cubicBezTo>
                  <a:cubicBezTo>
                    <a:pt x="976" y="72"/>
                    <a:pt x="974" y="70"/>
                    <a:pt x="974" y="70"/>
                  </a:cubicBezTo>
                  <a:cubicBezTo>
                    <a:pt x="974" y="70"/>
                    <a:pt x="976" y="68"/>
                    <a:pt x="976" y="68"/>
                  </a:cubicBezTo>
                  <a:cubicBezTo>
                    <a:pt x="976" y="68"/>
                    <a:pt x="977" y="66"/>
                    <a:pt x="977" y="66"/>
                  </a:cubicBezTo>
                  <a:cubicBezTo>
                    <a:pt x="978" y="66"/>
                    <a:pt x="980" y="68"/>
                    <a:pt x="980" y="67"/>
                  </a:cubicBezTo>
                  <a:cubicBezTo>
                    <a:pt x="980" y="67"/>
                    <a:pt x="981" y="66"/>
                    <a:pt x="981" y="65"/>
                  </a:cubicBezTo>
                  <a:cubicBezTo>
                    <a:pt x="982" y="64"/>
                    <a:pt x="983" y="64"/>
                    <a:pt x="983" y="63"/>
                  </a:cubicBezTo>
                  <a:cubicBezTo>
                    <a:pt x="983" y="63"/>
                    <a:pt x="985" y="61"/>
                    <a:pt x="985" y="61"/>
                  </a:cubicBezTo>
                  <a:cubicBezTo>
                    <a:pt x="985" y="61"/>
                    <a:pt x="983" y="59"/>
                    <a:pt x="983" y="59"/>
                  </a:cubicBezTo>
                  <a:cubicBezTo>
                    <a:pt x="982" y="59"/>
                    <a:pt x="981" y="61"/>
                    <a:pt x="981" y="61"/>
                  </a:cubicBezTo>
                  <a:cubicBezTo>
                    <a:pt x="980" y="61"/>
                    <a:pt x="979" y="60"/>
                    <a:pt x="979" y="60"/>
                  </a:cubicBezTo>
                  <a:cubicBezTo>
                    <a:pt x="978" y="59"/>
                    <a:pt x="977" y="58"/>
                    <a:pt x="976" y="58"/>
                  </a:cubicBezTo>
                  <a:cubicBezTo>
                    <a:pt x="976" y="58"/>
                    <a:pt x="975" y="56"/>
                    <a:pt x="974" y="56"/>
                  </a:cubicBezTo>
                  <a:cubicBezTo>
                    <a:pt x="974" y="56"/>
                    <a:pt x="973" y="58"/>
                    <a:pt x="972" y="58"/>
                  </a:cubicBezTo>
                  <a:cubicBezTo>
                    <a:pt x="972" y="58"/>
                    <a:pt x="971" y="57"/>
                    <a:pt x="970" y="57"/>
                  </a:cubicBezTo>
                  <a:cubicBezTo>
                    <a:pt x="970" y="57"/>
                    <a:pt x="969" y="58"/>
                    <a:pt x="969" y="59"/>
                  </a:cubicBezTo>
                  <a:cubicBezTo>
                    <a:pt x="968" y="60"/>
                    <a:pt x="967" y="60"/>
                    <a:pt x="967" y="61"/>
                  </a:cubicBezTo>
                  <a:cubicBezTo>
                    <a:pt x="966" y="62"/>
                    <a:pt x="966" y="63"/>
                    <a:pt x="965" y="63"/>
                  </a:cubicBezTo>
                  <a:cubicBezTo>
                    <a:pt x="965" y="64"/>
                    <a:pt x="964" y="65"/>
                    <a:pt x="963" y="66"/>
                  </a:cubicBezTo>
                  <a:cubicBezTo>
                    <a:pt x="963" y="66"/>
                    <a:pt x="962" y="68"/>
                    <a:pt x="962" y="68"/>
                  </a:cubicBezTo>
                  <a:cubicBezTo>
                    <a:pt x="961" y="68"/>
                    <a:pt x="961" y="70"/>
                    <a:pt x="960" y="70"/>
                  </a:cubicBezTo>
                  <a:cubicBezTo>
                    <a:pt x="960" y="70"/>
                    <a:pt x="958" y="69"/>
                    <a:pt x="958" y="68"/>
                  </a:cubicBezTo>
                  <a:cubicBezTo>
                    <a:pt x="958" y="68"/>
                    <a:pt x="959" y="67"/>
                    <a:pt x="960" y="66"/>
                  </a:cubicBezTo>
                  <a:cubicBezTo>
                    <a:pt x="960" y="65"/>
                    <a:pt x="961" y="65"/>
                    <a:pt x="961" y="64"/>
                  </a:cubicBezTo>
                  <a:cubicBezTo>
                    <a:pt x="962" y="63"/>
                    <a:pt x="962" y="62"/>
                    <a:pt x="963" y="62"/>
                  </a:cubicBezTo>
                  <a:cubicBezTo>
                    <a:pt x="962" y="61"/>
                    <a:pt x="961" y="61"/>
                    <a:pt x="961" y="60"/>
                  </a:cubicBezTo>
                  <a:cubicBezTo>
                    <a:pt x="960" y="60"/>
                    <a:pt x="959" y="58"/>
                    <a:pt x="958" y="58"/>
                  </a:cubicBezTo>
                  <a:cubicBezTo>
                    <a:pt x="958" y="58"/>
                    <a:pt x="957" y="60"/>
                    <a:pt x="957" y="61"/>
                  </a:cubicBezTo>
                  <a:cubicBezTo>
                    <a:pt x="956" y="61"/>
                    <a:pt x="955" y="59"/>
                    <a:pt x="955" y="59"/>
                  </a:cubicBezTo>
                  <a:cubicBezTo>
                    <a:pt x="954" y="59"/>
                    <a:pt x="953" y="61"/>
                    <a:pt x="953" y="61"/>
                  </a:cubicBezTo>
                  <a:cubicBezTo>
                    <a:pt x="952" y="61"/>
                    <a:pt x="951" y="60"/>
                    <a:pt x="951" y="59"/>
                  </a:cubicBezTo>
                  <a:cubicBezTo>
                    <a:pt x="950" y="59"/>
                    <a:pt x="949" y="58"/>
                    <a:pt x="948" y="58"/>
                  </a:cubicBezTo>
                  <a:cubicBezTo>
                    <a:pt x="948" y="58"/>
                    <a:pt x="947" y="56"/>
                    <a:pt x="946" y="56"/>
                  </a:cubicBezTo>
                  <a:cubicBezTo>
                    <a:pt x="946" y="56"/>
                    <a:pt x="945" y="58"/>
                    <a:pt x="944" y="58"/>
                  </a:cubicBezTo>
                  <a:cubicBezTo>
                    <a:pt x="944" y="58"/>
                    <a:pt x="943" y="56"/>
                    <a:pt x="942" y="56"/>
                  </a:cubicBezTo>
                  <a:cubicBezTo>
                    <a:pt x="942" y="57"/>
                    <a:pt x="941" y="59"/>
                    <a:pt x="940" y="59"/>
                  </a:cubicBezTo>
                  <a:cubicBezTo>
                    <a:pt x="940" y="59"/>
                    <a:pt x="939" y="57"/>
                    <a:pt x="938" y="57"/>
                  </a:cubicBezTo>
                  <a:cubicBezTo>
                    <a:pt x="938" y="57"/>
                    <a:pt x="937" y="59"/>
                    <a:pt x="937" y="59"/>
                  </a:cubicBezTo>
                  <a:cubicBezTo>
                    <a:pt x="936" y="59"/>
                    <a:pt x="935" y="57"/>
                    <a:pt x="934" y="58"/>
                  </a:cubicBezTo>
                  <a:cubicBezTo>
                    <a:pt x="934" y="58"/>
                    <a:pt x="933" y="60"/>
                    <a:pt x="933" y="60"/>
                  </a:cubicBezTo>
                  <a:cubicBezTo>
                    <a:pt x="932" y="60"/>
                    <a:pt x="931" y="58"/>
                    <a:pt x="930" y="58"/>
                  </a:cubicBezTo>
                  <a:cubicBezTo>
                    <a:pt x="930" y="58"/>
                    <a:pt x="929" y="60"/>
                    <a:pt x="929" y="60"/>
                  </a:cubicBezTo>
                  <a:cubicBezTo>
                    <a:pt x="929" y="61"/>
                    <a:pt x="931" y="61"/>
                    <a:pt x="931" y="62"/>
                  </a:cubicBezTo>
                  <a:cubicBezTo>
                    <a:pt x="931" y="62"/>
                    <a:pt x="929" y="64"/>
                    <a:pt x="929" y="64"/>
                  </a:cubicBezTo>
                  <a:cubicBezTo>
                    <a:pt x="929" y="64"/>
                    <a:pt x="927" y="62"/>
                    <a:pt x="927" y="63"/>
                  </a:cubicBezTo>
                  <a:cubicBezTo>
                    <a:pt x="926" y="63"/>
                    <a:pt x="926" y="65"/>
                    <a:pt x="925" y="65"/>
                  </a:cubicBezTo>
                  <a:cubicBezTo>
                    <a:pt x="925" y="64"/>
                    <a:pt x="923" y="64"/>
                    <a:pt x="923" y="63"/>
                  </a:cubicBezTo>
                  <a:cubicBezTo>
                    <a:pt x="923" y="63"/>
                    <a:pt x="925" y="61"/>
                    <a:pt x="925" y="61"/>
                  </a:cubicBezTo>
                  <a:cubicBezTo>
                    <a:pt x="925" y="60"/>
                    <a:pt x="926" y="59"/>
                    <a:pt x="926" y="59"/>
                  </a:cubicBezTo>
                  <a:cubicBezTo>
                    <a:pt x="927" y="58"/>
                    <a:pt x="928" y="57"/>
                    <a:pt x="928" y="56"/>
                  </a:cubicBezTo>
                  <a:cubicBezTo>
                    <a:pt x="928" y="56"/>
                    <a:pt x="926" y="55"/>
                    <a:pt x="926" y="55"/>
                  </a:cubicBezTo>
                  <a:cubicBezTo>
                    <a:pt x="926" y="54"/>
                    <a:pt x="928" y="53"/>
                    <a:pt x="928" y="52"/>
                  </a:cubicBezTo>
                  <a:cubicBezTo>
                    <a:pt x="928" y="52"/>
                    <a:pt x="925" y="51"/>
                    <a:pt x="925" y="51"/>
                  </a:cubicBezTo>
                  <a:cubicBezTo>
                    <a:pt x="926" y="50"/>
                    <a:pt x="927" y="49"/>
                    <a:pt x="927" y="48"/>
                  </a:cubicBezTo>
                  <a:cubicBezTo>
                    <a:pt x="928" y="48"/>
                    <a:pt x="928" y="47"/>
                    <a:pt x="929" y="46"/>
                  </a:cubicBezTo>
                  <a:cubicBezTo>
                    <a:pt x="929" y="46"/>
                    <a:pt x="930" y="44"/>
                    <a:pt x="930" y="44"/>
                  </a:cubicBezTo>
                  <a:cubicBezTo>
                    <a:pt x="930" y="44"/>
                    <a:pt x="929" y="42"/>
                    <a:pt x="928" y="42"/>
                  </a:cubicBezTo>
                  <a:cubicBezTo>
                    <a:pt x="928" y="42"/>
                    <a:pt x="927" y="44"/>
                    <a:pt x="927" y="45"/>
                  </a:cubicBezTo>
                  <a:cubicBezTo>
                    <a:pt x="926" y="45"/>
                    <a:pt x="924" y="43"/>
                    <a:pt x="924" y="43"/>
                  </a:cubicBezTo>
                  <a:cubicBezTo>
                    <a:pt x="924" y="43"/>
                    <a:pt x="923" y="45"/>
                    <a:pt x="923" y="45"/>
                  </a:cubicBezTo>
                  <a:cubicBezTo>
                    <a:pt x="923" y="46"/>
                    <a:pt x="925" y="46"/>
                    <a:pt x="925" y="47"/>
                  </a:cubicBezTo>
                  <a:cubicBezTo>
                    <a:pt x="925" y="47"/>
                    <a:pt x="923" y="48"/>
                    <a:pt x="923" y="49"/>
                  </a:cubicBezTo>
                  <a:cubicBezTo>
                    <a:pt x="923" y="50"/>
                    <a:pt x="925" y="50"/>
                    <a:pt x="925" y="51"/>
                  </a:cubicBezTo>
                  <a:cubicBezTo>
                    <a:pt x="925" y="51"/>
                    <a:pt x="924" y="52"/>
                    <a:pt x="924" y="53"/>
                  </a:cubicBezTo>
                  <a:cubicBezTo>
                    <a:pt x="924" y="53"/>
                    <a:pt x="926" y="54"/>
                    <a:pt x="926" y="55"/>
                  </a:cubicBezTo>
                  <a:cubicBezTo>
                    <a:pt x="926" y="55"/>
                    <a:pt x="925" y="56"/>
                    <a:pt x="924" y="57"/>
                  </a:cubicBezTo>
                  <a:cubicBezTo>
                    <a:pt x="924" y="57"/>
                    <a:pt x="923" y="59"/>
                    <a:pt x="923" y="59"/>
                  </a:cubicBezTo>
                  <a:cubicBezTo>
                    <a:pt x="922" y="59"/>
                    <a:pt x="920" y="58"/>
                    <a:pt x="920" y="57"/>
                  </a:cubicBezTo>
                  <a:cubicBezTo>
                    <a:pt x="920" y="57"/>
                    <a:pt x="919" y="56"/>
                    <a:pt x="918" y="56"/>
                  </a:cubicBezTo>
                  <a:cubicBezTo>
                    <a:pt x="918" y="56"/>
                    <a:pt x="916" y="54"/>
                    <a:pt x="916" y="54"/>
                  </a:cubicBezTo>
                  <a:cubicBezTo>
                    <a:pt x="915" y="54"/>
                    <a:pt x="914" y="56"/>
                    <a:pt x="914" y="56"/>
                  </a:cubicBezTo>
                  <a:cubicBezTo>
                    <a:pt x="914" y="57"/>
                    <a:pt x="913" y="58"/>
                    <a:pt x="912" y="58"/>
                  </a:cubicBezTo>
                  <a:cubicBezTo>
                    <a:pt x="912" y="59"/>
                    <a:pt x="910" y="57"/>
                    <a:pt x="910" y="57"/>
                  </a:cubicBezTo>
                  <a:cubicBezTo>
                    <a:pt x="910" y="57"/>
                    <a:pt x="908" y="55"/>
                    <a:pt x="908" y="55"/>
                  </a:cubicBezTo>
                  <a:cubicBezTo>
                    <a:pt x="908" y="55"/>
                    <a:pt x="906" y="57"/>
                    <a:pt x="906" y="57"/>
                  </a:cubicBezTo>
                  <a:cubicBezTo>
                    <a:pt x="906" y="57"/>
                    <a:pt x="905" y="60"/>
                    <a:pt x="905" y="60"/>
                  </a:cubicBezTo>
                  <a:cubicBezTo>
                    <a:pt x="904" y="59"/>
                    <a:pt x="903" y="58"/>
                    <a:pt x="902" y="58"/>
                  </a:cubicBezTo>
                  <a:cubicBezTo>
                    <a:pt x="902" y="57"/>
                    <a:pt x="901" y="57"/>
                    <a:pt x="900" y="56"/>
                  </a:cubicBezTo>
                  <a:cubicBezTo>
                    <a:pt x="900" y="56"/>
                    <a:pt x="898" y="55"/>
                    <a:pt x="898" y="54"/>
                  </a:cubicBezTo>
                  <a:cubicBezTo>
                    <a:pt x="898" y="54"/>
                    <a:pt x="899" y="52"/>
                    <a:pt x="900" y="52"/>
                  </a:cubicBezTo>
                  <a:cubicBezTo>
                    <a:pt x="899" y="52"/>
                    <a:pt x="898" y="50"/>
                    <a:pt x="897" y="50"/>
                  </a:cubicBezTo>
                  <a:cubicBezTo>
                    <a:pt x="897" y="51"/>
                    <a:pt x="896" y="52"/>
                    <a:pt x="896" y="53"/>
                  </a:cubicBezTo>
                  <a:cubicBezTo>
                    <a:pt x="895" y="53"/>
                    <a:pt x="895" y="54"/>
                    <a:pt x="894" y="55"/>
                  </a:cubicBezTo>
                  <a:cubicBezTo>
                    <a:pt x="893" y="56"/>
                    <a:pt x="893" y="56"/>
                    <a:pt x="892" y="57"/>
                  </a:cubicBezTo>
                  <a:cubicBezTo>
                    <a:pt x="892" y="58"/>
                    <a:pt x="891" y="59"/>
                    <a:pt x="890" y="59"/>
                  </a:cubicBezTo>
                  <a:cubicBezTo>
                    <a:pt x="890" y="59"/>
                    <a:pt x="889" y="58"/>
                    <a:pt x="888" y="58"/>
                  </a:cubicBezTo>
                  <a:cubicBezTo>
                    <a:pt x="888" y="58"/>
                    <a:pt x="886" y="56"/>
                    <a:pt x="886" y="56"/>
                  </a:cubicBezTo>
                  <a:cubicBezTo>
                    <a:pt x="886" y="56"/>
                    <a:pt x="888" y="54"/>
                    <a:pt x="888" y="54"/>
                  </a:cubicBezTo>
                  <a:cubicBezTo>
                    <a:pt x="887" y="54"/>
                    <a:pt x="886" y="52"/>
                    <a:pt x="885" y="52"/>
                  </a:cubicBezTo>
                  <a:cubicBezTo>
                    <a:pt x="885" y="52"/>
                    <a:pt x="884" y="54"/>
                    <a:pt x="884" y="54"/>
                  </a:cubicBezTo>
                  <a:cubicBezTo>
                    <a:pt x="883" y="55"/>
                    <a:pt x="883" y="56"/>
                    <a:pt x="882" y="57"/>
                  </a:cubicBezTo>
                  <a:cubicBezTo>
                    <a:pt x="882" y="57"/>
                    <a:pt x="881" y="59"/>
                    <a:pt x="880" y="59"/>
                  </a:cubicBezTo>
                  <a:cubicBezTo>
                    <a:pt x="880" y="59"/>
                    <a:pt x="878" y="57"/>
                    <a:pt x="878" y="57"/>
                  </a:cubicBezTo>
                  <a:cubicBezTo>
                    <a:pt x="878" y="57"/>
                    <a:pt x="876" y="59"/>
                    <a:pt x="876" y="59"/>
                  </a:cubicBezTo>
                  <a:cubicBezTo>
                    <a:pt x="877" y="60"/>
                    <a:pt x="879" y="61"/>
                    <a:pt x="879" y="61"/>
                  </a:cubicBezTo>
                  <a:cubicBezTo>
                    <a:pt x="879" y="62"/>
                    <a:pt x="877" y="63"/>
                    <a:pt x="877" y="63"/>
                  </a:cubicBezTo>
                  <a:cubicBezTo>
                    <a:pt x="876" y="64"/>
                    <a:pt x="876" y="65"/>
                    <a:pt x="875" y="65"/>
                  </a:cubicBezTo>
                  <a:cubicBezTo>
                    <a:pt x="875" y="66"/>
                    <a:pt x="874" y="68"/>
                    <a:pt x="874" y="68"/>
                  </a:cubicBezTo>
                  <a:cubicBezTo>
                    <a:pt x="873" y="68"/>
                    <a:pt x="872" y="66"/>
                    <a:pt x="871" y="66"/>
                  </a:cubicBezTo>
                  <a:cubicBezTo>
                    <a:pt x="871" y="66"/>
                    <a:pt x="870" y="68"/>
                    <a:pt x="870" y="68"/>
                  </a:cubicBezTo>
                  <a:cubicBezTo>
                    <a:pt x="868" y="67"/>
                    <a:pt x="867" y="66"/>
                    <a:pt x="865" y="65"/>
                  </a:cubicBezTo>
                  <a:cubicBezTo>
                    <a:pt x="866" y="64"/>
                    <a:pt x="866" y="63"/>
                    <a:pt x="867" y="63"/>
                  </a:cubicBezTo>
                  <a:cubicBezTo>
                    <a:pt x="867" y="62"/>
                    <a:pt x="869" y="61"/>
                    <a:pt x="869" y="60"/>
                  </a:cubicBezTo>
                  <a:cubicBezTo>
                    <a:pt x="869" y="60"/>
                    <a:pt x="866" y="59"/>
                    <a:pt x="866" y="59"/>
                  </a:cubicBezTo>
                  <a:cubicBezTo>
                    <a:pt x="867" y="58"/>
                    <a:pt x="868" y="56"/>
                    <a:pt x="868" y="56"/>
                  </a:cubicBezTo>
                  <a:cubicBezTo>
                    <a:pt x="869" y="56"/>
                    <a:pt x="870" y="58"/>
                    <a:pt x="870" y="58"/>
                  </a:cubicBezTo>
                  <a:cubicBezTo>
                    <a:pt x="871" y="58"/>
                    <a:pt x="872" y="59"/>
                    <a:pt x="873" y="60"/>
                  </a:cubicBezTo>
                  <a:cubicBezTo>
                    <a:pt x="873" y="60"/>
                    <a:pt x="874" y="61"/>
                    <a:pt x="875" y="62"/>
                  </a:cubicBezTo>
                  <a:cubicBezTo>
                    <a:pt x="875" y="61"/>
                    <a:pt x="877" y="60"/>
                    <a:pt x="876" y="59"/>
                  </a:cubicBezTo>
                  <a:cubicBezTo>
                    <a:pt x="876" y="59"/>
                    <a:pt x="874" y="58"/>
                    <a:pt x="874" y="58"/>
                  </a:cubicBezTo>
                  <a:cubicBezTo>
                    <a:pt x="874" y="57"/>
                    <a:pt x="876" y="56"/>
                    <a:pt x="876" y="55"/>
                  </a:cubicBezTo>
                  <a:cubicBezTo>
                    <a:pt x="876" y="55"/>
                    <a:pt x="874" y="54"/>
                    <a:pt x="874" y="54"/>
                  </a:cubicBezTo>
                  <a:cubicBezTo>
                    <a:pt x="874" y="53"/>
                    <a:pt x="876" y="52"/>
                    <a:pt x="875" y="51"/>
                  </a:cubicBezTo>
                  <a:cubicBezTo>
                    <a:pt x="875" y="51"/>
                    <a:pt x="874" y="50"/>
                    <a:pt x="873" y="50"/>
                  </a:cubicBezTo>
                  <a:cubicBezTo>
                    <a:pt x="873" y="50"/>
                    <a:pt x="872" y="52"/>
                    <a:pt x="871" y="52"/>
                  </a:cubicBezTo>
                  <a:cubicBezTo>
                    <a:pt x="871" y="52"/>
                    <a:pt x="870" y="50"/>
                    <a:pt x="869" y="50"/>
                  </a:cubicBezTo>
                  <a:cubicBezTo>
                    <a:pt x="869" y="51"/>
                    <a:pt x="868" y="52"/>
                    <a:pt x="868" y="52"/>
                  </a:cubicBezTo>
                  <a:cubicBezTo>
                    <a:pt x="867" y="53"/>
                    <a:pt x="866" y="55"/>
                    <a:pt x="866" y="55"/>
                  </a:cubicBezTo>
                  <a:cubicBezTo>
                    <a:pt x="865" y="55"/>
                    <a:pt x="864" y="53"/>
                    <a:pt x="864" y="53"/>
                  </a:cubicBezTo>
                  <a:cubicBezTo>
                    <a:pt x="863" y="52"/>
                    <a:pt x="862" y="52"/>
                    <a:pt x="861" y="51"/>
                  </a:cubicBezTo>
                  <a:cubicBezTo>
                    <a:pt x="861" y="51"/>
                    <a:pt x="859" y="50"/>
                    <a:pt x="859" y="50"/>
                  </a:cubicBezTo>
                  <a:cubicBezTo>
                    <a:pt x="859" y="50"/>
                    <a:pt x="858" y="51"/>
                    <a:pt x="857" y="52"/>
                  </a:cubicBezTo>
                  <a:cubicBezTo>
                    <a:pt x="857" y="53"/>
                    <a:pt x="856" y="53"/>
                    <a:pt x="856" y="54"/>
                  </a:cubicBezTo>
                  <a:cubicBezTo>
                    <a:pt x="855" y="55"/>
                    <a:pt x="855" y="56"/>
                    <a:pt x="854" y="56"/>
                  </a:cubicBezTo>
                  <a:cubicBezTo>
                    <a:pt x="853" y="57"/>
                    <a:pt x="853" y="58"/>
                    <a:pt x="852" y="59"/>
                  </a:cubicBezTo>
                  <a:cubicBezTo>
                    <a:pt x="852" y="59"/>
                    <a:pt x="851" y="61"/>
                    <a:pt x="851" y="61"/>
                  </a:cubicBezTo>
                  <a:cubicBezTo>
                    <a:pt x="850" y="61"/>
                    <a:pt x="849" y="59"/>
                    <a:pt x="848" y="59"/>
                  </a:cubicBezTo>
                  <a:cubicBezTo>
                    <a:pt x="848" y="58"/>
                    <a:pt x="847" y="58"/>
                    <a:pt x="846" y="57"/>
                  </a:cubicBezTo>
                  <a:cubicBezTo>
                    <a:pt x="846" y="57"/>
                    <a:pt x="844" y="56"/>
                    <a:pt x="844" y="56"/>
                  </a:cubicBezTo>
                  <a:cubicBezTo>
                    <a:pt x="843" y="56"/>
                    <a:pt x="842" y="54"/>
                    <a:pt x="842" y="54"/>
                  </a:cubicBezTo>
                  <a:cubicBezTo>
                    <a:pt x="841" y="54"/>
                    <a:pt x="840" y="56"/>
                    <a:pt x="840" y="56"/>
                  </a:cubicBezTo>
                  <a:cubicBezTo>
                    <a:pt x="840" y="57"/>
                    <a:pt x="839" y="58"/>
                    <a:pt x="838" y="58"/>
                  </a:cubicBezTo>
                  <a:cubicBezTo>
                    <a:pt x="838" y="59"/>
                    <a:pt x="837" y="57"/>
                    <a:pt x="836" y="57"/>
                  </a:cubicBezTo>
                  <a:cubicBezTo>
                    <a:pt x="835" y="57"/>
                    <a:pt x="835" y="59"/>
                    <a:pt x="834" y="59"/>
                  </a:cubicBezTo>
                  <a:cubicBezTo>
                    <a:pt x="834" y="59"/>
                    <a:pt x="833" y="57"/>
                    <a:pt x="832" y="57"/>
                  </a:cubicBezTo>
                  <a:cubicBezTo>
                    <a:pt x="832" y="57"/>
                    <a:pt x="831" y="59"/>
                    <a:pt x="830" y="59"/>
                  </a:cubicBezTo>
                  <a:cubicBezTo>
                    <a:pt x="830" y="60"/>
                    <a:pt x="829" y="62"/>
                    <a:pt x="829" y="62"/>
                  </a:cubicBezTo>
                  <a:cubicBezTo>
                    <a:pt x="828" y="62"/>
                    <a:pt x="827" y="60"/>
                    <a:pt x="826" y="60"/>
                  </a:cubicBezTo>
                  <a:cubicBezTo>
                    <a:pt x="826" y="60"/>
                    <a:pt x="825" y="62"/>
                    <a:pt x="825" y="62"/>
                  </a:cubicBezTo>
                  <a:cubicBezTo>
                    <a:pt x="824" y="62"/>
                    <a:pt x="823" y="60"/>
                    <a:pt x="823" y="61"/>
                  </a:cubicBezTo>
                  <a:cubicBezTo>
                    <a:pt x="822" y="61"/>
                    <a:pt x="822" y="62"/>
                    <a:pt x="821" y="63"/>
                  </a:cubicBezTo>
                  <a:cubicBezTo>
                    <a:pt x="820" y="63"/>
                    <a:pt x="820" y="64"/>
                    <a:pt x="819" y="65"/>
                  </a:cubicBezTo>
                  <a:cubicBezTo>
                    <a:pt x="819" y="65"/>
                    <a:pt x="817" y="63"/>
                    <a:pt x="817" y="63"/>
                  </a:cubicBezTo>
                  <a:cubicBezTo>
                    <a:pt x="817" y="63"/>
                    <a:pt x="818" y="61"/>
                    <a:pt x="819" y="61"/>
                  </a:cubicBezTo>
                  <a:cubicBezTo>
                    <a:pt x="819" y="61"/>
                    <a:pt x="820" y="59"/>
                    <a:pt x="820" y="59"/>
                  </a:cubicBezTo>
                  <a:cubicBezTo>
                    <a:pt x="821" y="59"/>
                    <a:pt x="822" y="61"/>
                    <a:pt x="823" y="61"/>
                  </a:cubicBezTo>
                  <a:cubicBezTo>
                    <a:pt x="823" y="60"/>
                    <a:pt x="824" y="59"/>
                    <a:pt x="824" y="58"/>
                  </a:cubicBezTo>
                  <a:cubicBezTo>
                    <a:pt x="825" y="58"/>
                    <a:pt x="825" y="57"/>
                    <a:pt x="826" y="56"/>
                  </a:cubicBezTo>
                  <a:cubicBezTo>
                    <a:pt x="826" y="55"/>
                    <a:pt x="827" y="55"/>
                    <a:pt x="828" y="54"/>
                  </a:cubicBezTo>
                  <a:cubicBezTo>
                    <a:pt x="828" y="53"/>
                    <a:pt x="829" y="52"/>
                    <a:pt x="829" y="52"/>
                  </a:cubicBezTo>
                  <a:cubicBezTo>
                    <a:pt x="830" y="52"/>
                    <a:pt x="831" y="53"/>
                    <a:pt x="832" y="53"/>
                  </a:cubicBezTo>
                  <a:cubicBezTo>
                    <a:pt x="832" y="53"/>
                    <a:pt x="834" y="55"/>
                    <a:pt x="834" y="55"/>
                  </a:cubicBezTo>
                  <a:cubicBezTo>
                    <a:pt x="834" y="54"/>
                    <a:pt x="835" y="53"/>
                    <a:pt x="836" y="53"/>
                  </a:cubicBezTo>
                  <a:cubicBezTo>
                    <a:pt x="836" y="53"/>
                    <a:pt x="837" y="51"/>
                    <a:pt x="837" y="51"/>
                  </a:cubicBezTo>
                  <a:cubicBezTo>
                    <a:pt x="837" y="50"/>
                    <a:pt x="835" y="49"/>
                    <a:pt x="835" y="49"/>
                  </a:cubicBezTo>
                  <a:cubicBezTo>
                    <a:pt x="835" y="48"/>
                    <a:pt x="836" y="47"/>
                    <a:pt x="837" y="47"/>
                  </a:cubicBezTo>
                  <a:cubicBezTo>
                    <a:pt x="837" y="46"/>
                    <a:pt x="838" y="45"/>
                    <a:pt x="838" y="44"/>
                  </a:cubicBezTo>
                  <a:cubicBezTo>
                    <a:pt x="839" y="44"/>
                    <a:pt x="840" y="43"/>
                    <a:pt x="840" y="42"/>
                  </a:cubicBezTo>
                  <a:cubicBezTo>
                    <a:pt x="839" y="41"/>
                    <a:pt x="837" y="40"/>
                    <a:pt x="836" y="39"/>
                  </a:cubicBezTo>
                  <a:cubicBezTo>
                    <a:pt x="835" y="38"/>
                    <a:pt x="834" y="38"/>
                    <a:pt x="833" y="37"/>
                  </a:cubicBezTo>
                  <a:cubicBezTo>
                    <a:pt x="833" y="38"/>
                    <a:pt x="832" y="39"/>
                    <a:pt x="832" y="39"/>
                  </a:cubicBezTo>
                  <a:cubicBezTo>
                    <a:pt x="832" y="40"/>
                    <a:pt x="834" y="40"/>
                    <a:pt x="834" y="41"/>
                  </a:cubicBezTo>
                  <a:cubicBezTo>
                    <a:pt x="834" y="42"/>
                    <a:pt x="832" y="43"/>
                    <a:pt x="832" y="43"/>
                  </a:cubicBezTo>
                  <a:cubicBezTo>
                    <a:pt x="832" y="43"/>
                    <a:pt x="834" y="45"/>
                    <a:pt x="834" y="45"/>
                  </a:cubicBezTo>
                  <a:cubicBezTo>
                    <a:pt x="834" y="45"/>
                    <a:pt x="833" y="47"/>
                    <a:pt x="833" y="47"/>
                  </a:cubicBezTo>
                  <a:cubicBezTo>
                    <a:pt x="832" y="47"/>
                    <a:pt x="831" y="46"/>
                    <a:pt x="831" y="45"/>
                  </a:cubicBezTo>
                  <a:cubicBezTo>
                    <a:pt x="830" y="45"/>
                    <a:pt x="829" y="44"/>
                    <a:pt x="828" y="44"/>
                  </a:cubicBezTo>
                  <a:cubicBezTo>
                    <a:pt x="828" y="44"/>
                    <a:pt x="827" y="46"/>
                    <a:pt x="827" y="46"/>
                  </a:cubicBezTo>
                  <a:cubicBezTo>
                    <a:pt x="826" y="46"/>
                    <a:pt x="825" y="44"/>
                    <a:pt x="824" y="44"/>
                  </a:cubicBezTo>
                  <a:cubicBezTo>
                    <a:pt x="824" y="44"/>
                    <a:pt x="823" y="46"/>
                    <a:pt x="823" y="46"/>
                  </a:cubicBezTo>
                  <a:cubicBezTo>
                    <a:pt x="822" y="47"/>
                    <a:pt x="821" y="49"/>
                    <a:pt x="821" y="49"/>
                  </a:cubicBezTo>
                  <a:cubicBezTo>
                    <a:pt x="821" y="49"/>
                    <a:pt x="819" y="47"/>
                    <a:pt x="819" y="47"/>
                  </a:cubicBezTo>
                  <a:cubicBezTo>
                    <a:pt x="818" y="47"/>
                    <a:pt x="817" y="49"/>
                    <a:pt x="817" y="49"/>
                  </a:cubicBezTo>
                  <a:cubicBezTo>
                    <a:pt x="816" y="50"/>
                    <a:pt x="816" y="51"/>
                    <a:pt x="815" y="51"/>
                  </a:cubicBezTo>
                  <a:cubicBezTo>
                    <a:pt x="815" y="52"/>
                    <a:pt x="814" y="53"/>
                    <a:pt x="814" y="54"/>
                  </a:cubicBezTo>
                  <a:cubicBezTo>
                    <a:pt x="813" y="54"/>
                    <a:pt x="812" y="56"/>
                    <a:pt x="812" y="56"/>
                  </a:cubicBezTo>
                  <a:cubicBezTo>
                    <a:pt x="811" y="56"/>
                    <a:pt x="810" y="54"/>
                    <a:pt x="810" y="54"/>
                  </a:cubicBezTo>
                  <a:cubicBezTo>
                    <a:pt x="809" y="54"/>
                    <a:pt x="809" y="56"/>
                    <a:pt x="808" y="56"/>
                  </a:cubicBezTo>
                  <a:cubicBezTo>
                    <a:pt x="808" y="57"/>
                    <a:pt x="806" y="55"/>
                    <a:pt x="806" y="55"/>
                  </a:cubicBezTo>
                  <a:cubicBezTo>
                    <a:pt x="805" y="55"/>
                    <a:pt x="804" y="53"/>
                    <a:pt x="803" y="53"/>
                  </a:cubicBezTo>
                  <a:cubicBezTo>
                    <a:pt x="803" y="53"/>
                    <a:pt x="805" y="51"/>
                    <a:pt x="805" y="51"/>
                  </a:cubicBezTo>
                  <a:cubicBezTo>
                    <a:pt x="806" y="50"/>
                    <a:pt x="806" y="49"/>
                    <a:pt x="807" y="49"/>
                  </a:cubicBezTo>
                  <a:cubicBezTo>
                    <a:pt x="807" y="48"/>
                    <a:pt x="808" y="47"/>
                    <a:pt x="809" y="46"/>
                  </a:cubicBezTo>
                  <a:cubicBezTo>
                    <a:pt x="808" y="46"/>
                    <a:pt x="807" y="45"/>
                    <a:pt x="806" y="45"/>
                  </a:cubicBezTo>
                  <a:cubicBezTo>
                    <a:pt x="806" y="45"/>
                    <a:pt x="805" y="47"/>
                    <a:pt x="805" y="47"/>
                  </a:cubicBezTo>
                  <a:cubicBezTo>
                    <a:pt x="804" y="47"/>
                    <a:pt x="803" y="45"/>
                    <a:pt x="802" y="45"/>
                  </a:cubicBezTo>
                  <a:cubicBezTo>
                    <a:pt x="802" y="45"/>
                    <a:pt x="801" y="47"/>
                    <a:pt x="801" y="47"/>
                  </a:cubicBezTo>
                  <a:cubicBezTo>
                    <a:pt x="800" y="48"/>
                    <a:pt x="800" y="49"/>
                    <a:pt x="799" y="50"/>
                  </a:cubicBezTo>
                  <a:cubicBezTo>
                    <a:pt x="798" y="50"/>
                    <a:pt x="798" y="51"/>
                    <a:pt x="797" y="52"/>
                  </a:cubicBezTo>
                  <a:cubicBezTo>
                    <a:pt x="797" y="51"/>
                    <a:pt x="796" y="51"/>
                    <a:pt x="795" y="50"/>
                  </a:cubicBezTo>
                  <a:cubicBezTo>
                    <a:pt x="795" y="50"/>
                    <a:pt x="793" y="48"/>
                    <a:pt x="793" y="48"/>
                  </a:cubicBezTo>
                  <a:cubicBezTo>
                    <a:pt x="792" y="49"/>
                    <a:pt x="792" y="50"/>
                    <a:pt x="791" y="51"/>
                  </a:cubicBezTo>
                  <a:cubicBezTo>
                    <a:pt x="793" y="52"/>
                    <a:pt x="794" y="53"/>
                    <a:pt x="796" y="54"/>
                  </a:cubicBezTo>
                  <a:cubicBezTo>
                    <a:pt x="796" y="55"/>
                    <a:pt x="797" y="55"/>
                    <a:pt x="798" y="56"/>
                  </a:cubicBezTo>
                  <a:cubicBezTo>
                    <a:pt x="799" y="56"/>
                    <a:pt x="799" y="57"/>
                    <a:pt x="800" y="58"/>
                  </a:cubicBezTo>
                  <a:cubicBezTo>
                    <a:pt x="800" y="58"/>
                    <a:pt x="802" y="59"/>
                    <a:pt x="802" y="59"/>
                  </a:cubicBezTo>
                  <a:cubicBezTo>
                    <a:pt x="802" y="59"/>
                    <a:pt x="804" y="57"/>
                    <a:pt x="804" y="57"/>
                  </a:cubicBezTo>
                  <a:cubicBezTo>
                    <a:pt x="804" y="57"/>
                    <a:pt x="806" y="58"/>
                    <a:pt x="806" y="59"/>
                  </a:cubicBezTo>
                  <a:cubicBezTo>
                    <a:pt x="806" y="59"/>
                    <a:pt x="805" y="61"/>
                    <a:pt x="805" y="61"/>
                  </a:cubicBezTo>
                  <a:cubicBezTo>
                    <a:pt x="804" y="61"/>
                    <a:pt x="803" y="63"/>
                    <a:pt x="803" y="63"/>
                  </a:cubicBezTo>
                  <a:cubicBezTo>
                    <a:pt x="802" y="63"/>
                    <a:pt x="801" y="62"/>
                    <a:pt x="801" y="61"/>
                  </a:cubicBezTo>
                  <a:cubicBezTo>
                    <a:pt x="800" y="62"/>
                    <a:pt x="799" y="63"/>
                    <a:pt x="799" y="64"/>
                  </a:cubicBezTo>
                  <a:cubicBezTo>
                    <a:pt x="799" y="64"/>
                    <a:pt x="797" y="66"/>
                    <a:pt x="797" y="66"/>
                  </a:cubicBezTo>
                  <a:cubicBezTo>
                    <a:pt x="796" y="66"/>
                    <a:pt x="796" y="64"/>
                    <a:pt x="795" y="64"/>
                  </a:cubicBezTo>
                  <a:cubicBezTo>
                    <a:pt x="795" y="64"/>
                    <a:pt x="793" y="67"/>
                    <a:pt x="793" y="66"/>
                  </a:cubicBezTo>
                  <a:cubicBezTo>
                    <a:pt x="793" y="66"/>
                    <a:pt x="791" y="65"/>
                    <a:pt x="791" y="65"/>
                  </a:cubicBezTo>
                  <a:cubicBezTo>
                    <a:pt x="791" y="64"/>
                    <a:pt x="793" y="63"/>
                    <a:pt x="793" y="63"/>
                  </a:cubicBezTo>
                  <a:cubicBezTo>
                    <a:pt x="793" y="62"/>
                    <a:pt x="795" y="60"/>
                    <a:pt x="794" y="60"/>
                  </a:cubicBezTo>
                  <a:cubicBezTo>
                    <a:pt x="794" y="60"/>
                    <a:pt x="792" y="59"/>
                    <a:pt x="792" y="59"/>
                  </a:cubicBezTo>
                  <a:cubicBezTo>
                    <a:pt x="792" y="59"/>
                    <a:pt x="791" y="61"/>
                    <a:pt x="791" y="61"/>
                  </a:cubicBezTo>
                  <a:cubicBezTo>
                    <a:pt x="790" y="61"/>
                    <a:pt x="789" y="60"/>
                    <a:pt x="788" y="59"/>
                  </a:cubicBezTo>
                  <a:cubicBezTo>
                    <a:pt x="788" y="59"/>
                    <a:pt x="786" y="58"/>
                    <a:pt x="786" y="57"/>
                  </a:cubicBezTo>
                  <a:cubicBezTo>
                    <a:pt x="786" y="57"/>
                    <a:pt x="788" y="55"/>
                    <a:pt x="788" y="55"/>
                  </a:cubicBezTo>
                  <a:cubicBezTo>
                    <a:pt x="788" y="54"/>
                    <a:pt x="789" y="54"/>
                    <a:pt x="789" y="53"/>
                  </a:cubicBezTo>
                  <a:cubicBezTo>
                    <a:pt x="790" y="52"/>
                    <a:pt x="791" y="51"/>
                    <a:pt x="791" y="51"/>
                  </a:cubicBezTo>
                  <a:cubicBezTo>
                    <a:pt x="791" y="50"/>
                    <a:pt x="789" y="49"/>
                    <a:pt x="789" y="49"/>
                  </a:cubicBezTo>
                  <a:cubicBezTo>
                    <a:pt x="789" y="48"/>
                    <a:pt x="791" y="47"/>
                    <a:pt x="791" y="47"/>
                  </a:cubicBezTo>
                  <a:cubicBezTo>
                    <a:pt x="791" y="46"/>
                    <a:pt x="788" y="46"/>
                    <a:pt x="788" y="45"/>
                  </a:cubicBezTo>
                  <a:cubicBezTo>
                    <a:pt x="788" y="46"/>
                    <a:pt x="787" y="47"/>
                    <a:pt x="787" y="47"/>
                  </a:cubicBezTo>
                  <a:cubicBezTo>
                    <a:pt x="786" y="48"/>
                    <a:pt x="785" y="49"/>
                    <a:pt x="785" y="50"/>
                  </a:cubicBezTo>
                  <a:cubicBezTo>
                    <a:pt x="785" y="50"/>
                    <a:pt x="787" y="51"/>
                    <a:pt x="787" y="51"/>
                  </a:cubicBezTo>
                  <a:cubicBezTo>
                    <a:pt x="787" y="52"/>
                    <a:pt x="786" y="53"/>
                    <a:pt x="786" y="53"/>
                  </a:cubicBezTo>
                  <a:cubicBezTo>
                    <a:pt x="785" y="54"/>
                    <a:pt x="784" y="52"/>
                    <a:pt x="783" y="52"/>
                  </a:cubicBezTo>
                  <a:cubicBezTo>
                    <a:pt x="782" y="53"/>
                    <a:pt x="781" y="55"/>
                    <a:pt x="780" y="56"/>
                  </a:cubicBezTo>
                  <a:cubicBezTo>
                    <a:pt x="778" y="55"/>
                    <a:pt x="777" y="54"/>
                    <a:pt x="775" y="53"/>
                  </a:cubicBezTo>
                  <a:cubicBezTo>
                    <a:pt x="777" y="51"/>
                    <a:pt x="778" y="50"/>
                    <a:pt x="779" y="48"/>
                  </a:cubicBezTo>
                  <a:cubicBezTo>
                    <a:pt x="779" y="48"/>
                    <a:pt x="780" y="50"/>
                    <a:pt x="781" y="50"/>
                  </a:cubicBezTo>
                  <a:cubicBezTo>
                    <a:pt x="781" y="50"/>
                    <a:pt x="783" y="48"/>
                    <a:pt x="783" y="48"/>
                  </a:cubicBezTo>
                  <a:cubicBezTo>
                    <a:pt x="783" y="48"/>
                    <a:pt x="781" y="46"/>
                    <a:pt x="781" y="46"/>
                  </a:cubicBezTo>
                  <a:cubicBezTo>
                    <a:pt x="780" y="46"/>
                    <a:pt x="782" y="44"/>
                    <a:pt x="782" y="44"/>
                  </a:cubicBezTo>
                  <a:cubicBezTo>
                    <a:pt x="782" y="43"/>
                    <a:pt x="780" y="43"/>
                    <a:pt x="780" y="42"/>
                  </a:cubicBezTo>
                  <a:cubicBezTo>
                    <a:pt x="779" y="44"/>
                    <a:pt x="778" y="45"/>
                    <a:pt x="777" y="47"/>
                  </a:cubicBezTo>
                  <a:cubicBezTo>
                    <a:pt x="776" y="47"/>
                    <a:pt x="776" y="48"/>
                    <a:pt x="775" y="49"/>
                  </a:cubicBezTo>
                  <a:cubicBezTo>
                    <a:pt x="775" y="49"/>
                    <a:pt x="773" y="47"/>
                    <a:pt x="773" y="47"/>
                  </a:cubicBezTo>
                  <a:cubicBezTo>
                    <a:pt x="772" y="47"/>
                    <a:pt x="771" y="49"/>
                    <a:pt x="771" y="49"/>
                  </a:cubicBezTo>
                  <a:cubicBezTo>
                    <a:pt x="771" y="50"/>
                    <a:pt x="770" y="52"/>
                    <a:pt x="769" y="52"/>
                  </a:cubicBezTo>
                  <a:cubicBezTo>
                    <a:pt x="769" y="52"/>
                    <a:pt x="767" y="50"/>
                    <a:pt x="767" y="50"/>
                  </a:cubicBezTo>
                  <a:cubicBezTo>
                    <a:pt x="767" y="50"/>
                    <a:pt x="765" y="48"/>
                    <a:pt x="765" y="48"/>
                  </a:cubicBezTo>
                  <a:cubicBezTo>
                    <a:pt x="765" y="48"/>
                    <a:pt x="763" y="50"/>
                    <a:pt x="763" y="50"/>
                  </a:cubicBezTo>
                  <a:cubicBezTo>
                    <a:pt x="763" y="51"/>
                    <a:pt x="765" y="52"/>
                    <a:pt x="765" y="52"/>
                  </a:cubicBezTo>
                  <a:cubicBezTo>
                    <a:pt x="765" y="53"/>
                    <a:pt x="764" y="54"/>
                    <a:pt x="764" y="54"/>
                  </a:cubicBezTo>
                  <a:cubicBezTo>
                    <a:pt x="763" y="55"/>
                    <a:pt x="763" y="56"/>
                    <a:pt x="762" y="57"/>
                  </a:cubicBezTo>
                  <a:cubicBezTo>
                    <a:pt x="762" y="57"/>
                    <a:pt x="760" y="55"/>
                    <a:pt x="760" y="55"/>
                  </a:cubicBezTo>
                  <a:cubicBezTo>
                    <a:pt x="759" y="55"/>
                    <a:pt x="758" y="57"/>
                    <a:pt x="758" y="57"/>
                  </a:cubicBezTo>
                  <a:cubicBezTo>
                    <a:pt x="758" y="58"/>
                    <a:pt x="756" y="59"/>
                    <a:pt x="756" y="59"/>
                  </a:cubicBezTo>
                  <a:cubicBezTo>
                    <a:pt x="756" y="60"/>
                    <a:pt x="759" y="61"/>
                    <a:pt x="758" y="61"/>
                  </a:cubicBezTo>
                  <a:cubicBezTo>
                    <a:pt x="758" y="62"/>
                    <a:pt x="757" y="63"/>
                    <a:pt x="757" y="63"/>
                  </a:cubicBezTo>
                  <a:cubicBezTo>
                    <a:pt x="756" y="64"/>
                    <a:pt x="756" y="65"/>
                    <a:pt x="755" y="66"/>
                  </a:cubicBezTo>
                  <a:cubicBezTo>
                    <a:pt x="755" y="66"/>
                    <a:pt x="753" y="64"/>
                    <a:pt x="753" y="64"/>
                  </a:cubicBezTo>
                  <a:cubicBezTo>
                    <a:pt x="753" y="64"/>
                    <a:pt x="754" y="62"/>
                    <a:pt x="755" y="62"/>
                  </a:cubicBezTo>
                  <a:cubicBezTo>
                    <a:pt x="755" y="61"/>
                    <a:pt x="756" y="60"/>
                    <a:pt x="756" y="59"/>
                  </a:cubicBezTo>
                  <a:cubicBezTo>
                    <a:pt x="756" y="59"/>
                    <a:pt x="754" y="58"/>
                    <a:pt x="754" y="58"/>
                  </a:cubicBezTo>
                  <a:cubicBezTo>
                    <a:pt x="754" y="57"/>
                    <a:pt x="756" y="56"/>
                    <a:pt x="756" y="55"/>
                  </a:cubicBezTo>
                  <a:cubicBezTo>
                    <a:pt x="756" y="55"/>
                    <a:pt x="754" y="54"/>
                    <a:pt x="753" y="54"/>
                  </a:cubicBezTo>
                  <a:cubicBezTo>
                    <a:pt x="753" y="53"/>
                    <a:pt x="752" y="53"/>
                    <a:pt x="751" y="52"/>
                  </a:cubicBezTo>
                  <a:cubicBezTo>
                    <a:pt x="751" y="53"/>
                    <a:pt x="749" y="54"/>
                    <a:pt x="750" y="54"/>
                  </a:cubicBezTo>
                  <a:cubicBezTo>
                    <a:pt x="750" y="55"/>
                    <a:pt x="752" y="55"/>
                    <a:pt x="752" y="56"/>
                  </a:cubicBezTo>
                  <a:cubicBezTo>
                    <a:pt x="752" y="56"/>
                    <a:pt x="750" y="58"/>
                    <a:pt x="750" y="58"/>
                  </a:cubicBezTo>
                  <a:cubicBezTo>
                    <a:pt x="750" y="58"/>
                    <a:pt x="748" y="56"/>
                    <a:pt x="748" y="57"/>
                  </a:cubicBezTo>
                  <a:cubicBezTo>
                    <a:pt x="747" y="57"/>
                    <a:pt x="747" y="59"/>
                    <a:pt x="746" y="59"/>
                  </a:cubicBezTo>
                  <a:cubicBezTo>
                    <a:pt x="747" y="59"/>
                    <a:pt x="748" y="61"/>
                    <a:pt x="748" y="60"/>
                  </a:cubicBezTo>
                  <a:cubicBezTo>
                    <a:pt x="748" y="61"/>
                    <a:pt x="747" y="63"/>
                    <a:pt x="747" y="63"/>
                  </a:cubicBezTo>
                  <a:cubicBezTo>
                    <a:pt x="746" y="63"/>
                    <a:pt x="745" y="61"/>
                    <a:pt x="744" y="61"/>
                  </a:cubicBezTo>
                  <a:cubicBezTo>
                    <a:pt x="744" y="61"/>
                    <a:pt x="742" y="60"/>
                    <a:pt x="742" y="59"/>
                  </a:cubicBezTo>
                  <a:cubicBezTo>
                    <a:pt x="742" y="59"/>
                    <a:pt x="744" y="58"/>
                    <a:pt x="744" y="57"/>
                  </a:cubicBezTo>
                  <a:cubicBezTo>
                    <a:pt x="744" y="56"/>
                    <a:pt x="742" y="56"/>
                    <a:pt x="742" y="55"/>
                  </a:cubicBezTo>
                  <a:cubicBezTo>
                    <a:pt x="742" y="55"/>
                    <a:pt x="744" y="54"/>
                    <a:pt x="743" y="53"/>
                  </a:cubicBezTo>
                  <a:cubicBezTo>
                    <a:pt x="743" y="52"/>
                    <a:pt x="742" y="52"/>
                    <a:pt x="741" y="51"/>
                  </a:cubicBezTo>
                  <a:cubicBezTo>
                    <a:pt x="740" y="53"/>
                    <a:pt x="739" y="54"/>
                    <a:pt x="738" y="56"/>
                  </a:cubicBezTo>
                  <a:cubicBezTo>
                    <a:pt x="737" y="57"/>
                    <a:pt x="736" y="57"/>
                    <a:pt x="736" y="58"/>
                  </a:cubicBezTo>
                  <a:cubicBezTo>
                    <a:pt x="736" y="58"/>
                    <a:pt x="738" y="59"/>
                    <a:pt x="738" y="60"/>
                  </a:cubicBezTo>
                  <a:cubicBezTo>
                    <a:pt x="738" y="60"/>
                    <a:pt x="737" y="62"/>
                    <a:pt x="737" y="62"/>
                  </a:cubicBezTo>
                  <a:cubicBezTo>
                    <a:pt x="736" y="63"/>
                    <a:pt x="735" y="64"/>
                    <a:pt x="735" y="64"/>
                  </a:cubicBezTo>
                  <a:cubicBezTo>
                    <a:pt x="732" y="62"/>
                    <a:pt x="729" y="60"/>
                    <a:pt x="726" y="57"/>
                  </a:cubicBezTo>
                  <a:cubicBezTo>
                    <a:pt x="727" y="57"/>
                    <a:pt x="727" y="55"/>
                    <a:pt x="728" y="55"/>
                  </a:cubicBezTo>
                  <a:cubicBezTo>
                    <a:pt x="728" y="55"/>
                    <a:pt x="729" y="57"/>
                    <a:pt x="730" y="57"/>
                  </a:cubicBezTo>
                  <a:cubicBezTo>
                    <a:pt x="730" y="57"/>
                    <a:pt x="731" y="55"/>
                    <a:pt x="732" y="55"/>
                  </a:cubicBezTo>
                  <a:cubicBezTo>
                    <a:pt x="732" y="54"/>
                    <a:pt x="733" y="53"/>
                    <a:pt x="733" y="52"/>
                  </a:cubicBezTo>
                  <a:cubicBezTo>
                    <a:pt x="734" y="52"/>
                    <a:pt x="734" y="51"/>
                    <a:pt x="735" y="50"/>
                  </a:cubicBezTo>
                  <a:cubicBezTo>
                    <a:pt x="735" y="50"/>
                    <a:pt x="737" y="49"/>
                    <a:pt x="737" y="48"/>
                  </a:cubicBezTo>
                  <a:cubicBezTo>
                    <a:pt x="737" y="48"/>
                    <a:pt x="735" y="47"/>
                    <a:pt x="734" y="46"/>
                  </a:cubicBezTo>
                  <a:cubicBezTo>
                    <a:pt x="734" y="47"/>
                    <a:pt x="733" y="48"/>
                    <a:pt x="733" y="49"/>
                  </a:cubicBezTo>
                  <a:cubicBezTo>
                    <a:pt x="733" y="49"/>
                    <a:pt x="731" y="51"/>
                    <a:pt x="731" y="51"/>
                  </a:cubicBezTo>
                  <a:cubicBezTo>
                    <a:pt x="731" y="51"/>
                    <a:pt x="729" y="49"/>
                    <a:pt x="729" y="49"/>
                  </a:cubicBezTo>
                  <a:cubicBezTo>
                    <a:pt x="729" y="49"/>
                    <a:pt x="731" y="47"/>
                    <a:pt x="731" y="47"/>
                  </a:cubicBezTo>
                  <a:cubicBezTo>
                    <a:pt x="730" y="47"/>
                    <a:pt x="729" y="45"/>
                    <a:pt x="728" y="45"/>
                  </a:cubicBezTo>
                  <a:cubicBezTo>
                    <a:pt x="728" y="45"/>
                    <a:pt x="727" y="47"/>
                    <a:pt x="727" y="47"/>
                  </a:cubicBezTo>
                  <a:cubicBezTo>
                    <a:pt x="726" y="47"/>
                    <a:pt x="725" y="46"/>
                    <a:pt x="724" y="46"/>
                  </a:cubicBezTo>
                  <a:cubicBezTo>
                    <a:pt x="724" y="46"/>
                    <a:pt x="723" y="44"/>
                    <a:pt x="722" y="44"/>
                  </a:cubicBezTo>
                  <a:cubicBezTo>
                    <a:pt x="722" y="44"/>
                    <a:pt x="721" y="46"/>
                    <a:pt x="720" y="46"/>
                  </a:cubicBezTo>
                  <a:cubicBezTo>
                    <a:pt x="720" y="46"/>
                    <a:pt x="719" y="44"/>
                    <a:pt x="718" y="44"/>
                  </a:cubicBezTo>
                  <a:cubicBezTo>
                    <a:pt x="718" y="45"/>
                    <a:pt x="717" y="47"/>
                    <a:pt x="716" y="47"/>
                  </a:cubicBezTo>
                  <a:cubicBezTo>
                    <a:pt x="716" y="47"/>
                    <a:pt x="715" y="45"/>
                    <a:pt x="714" y="45"/>
                  </a:cubicBezTo>
                  <a:cubicBezTo>
                    <a:pt x="714" y="45"/>
                    <a:pt x="713" y="47"/>
                    <a:pt x="713" y="47"/>
                  </a:cubicBezTo>
                  <a:cubicBezTo>
                    <a:pt x="713" y="48"/>
                    <a:pt x="715" y="48"/>
                    <a:pt x="715" y="49"/>
                  </a:cubicBezTo>
                  <a:cubicBezTo>
                    <a:pt x="715" y="50"/>
                    <a:pt x="713" y="50"/>
                    <a:pt x="713" y="51"/>
                  </a:cubicBezTo>
                  <a:cubicBezTo>
                    <a:pt x="715" y="52"/>
                    <a:pt x="716" y="53"/>
                    <a:pt x="718" y="55"/>
                  </a:cubicBezTo>
                  <a:cubicBezTo>
                    <a:pt x="718" y="55"/>
                    <a:pt x="719" y="56"/>
                    <a:pt x="720" y="56"/>
                  </a:cubicBezTo>
                  <a:cubicBezTo>
                    <a:pt x="719" y="58"/>
                    <a:pt x="717" y="59"/>
                    <a:pt x="716" y="61"/>
                  </a:cubicBezTo>
                  <a:cubicBezTo>
                    <a:pt x="715" y="60"/>
                    <a:pt x="713" y="58"/>
                    <a:pt x="712" y="57"/>
                  </a:cubicBezTo>
                  <a:cubicBezTo>
                    <a:pt x="712" y="57"/>
                    <a:pt x="714" y="56"/>
                    <a:pt x="714" y="55"/>
                  </a:cubicBezTo>
                  <a:cubicBezTo>
                    <a:pt x="714" y="55"/>
                    <a:pt x="712" y="54"/>
                    <a:pt x="711" y="53"/>
                  </a:cubicBezTo>
                  <a:cubicBezTo>
                    <a:pt x="711" y="53"/>
                    <a:pt x="710" y="52"/>
                    <a:pt x="709" y="52"/>
                  </a:cubicBezTo>
                  <a:cubicBezTo>
                    <a:pt x="708" y="53"/>
                    <a:pt x="707" y="55"/>
                    <a:pt x="706" y="56"/>
                  </a:cubicBezTo>
                  <a:cubicBezTo>
                    <a:pt x="705" y="57"/>
                    <a:pt x="705" y="58"/>
                    <a:pt x="704" y="58"/>
                  </a:cubicBezTo>
                  <a:cubicBezTo>
                    <a:pt x="704" y="58"/>
                    <a:pt x="702" y="57"/>
                    <a:pt x="702" y="57"/>
                  </a:cubicBezTo>
                  <a:cubicBezTo>
                    <a:pt x="702" y="56"/>
                    <a:pt x="700" y="55"/>
                    <a:pt x="700" y="55"/>
                  </a:cubicBezTo>
                  <a:cubicBezTo>
                    <a:pt x="699" y="55"/>
                    <a:pt x="698" y="57"/>
                    <a:pt x="698" y="57"/>
                  </a:cubicBezTo>
                  <a:cubicBezTo>
                    <a:pt x="698" y="57"/>
                    <a:pt x="696" y="56"/>
                    <a:pt x="696" y="56"/>
                  </a:cubicBezTo>
                  <a:cubicBezTo>
                    <a:pt x="696" y="55"/>
                    <a:pt x="697" y="53"/>
                    <a:pt x="697" y="53"/>
                  </a:cubicBezTo>
                  <a:cubicBezTo>
                    <a:pt x="698" y="53"/>
                    <a:pt x="699" y="55"/>
                    <a:pt x="700" y="55"/>
                  </a:cubicBezTo>
                  <a:cubicBezTo>
                    <a:pt x="700" y="54"/>
                    <a:pt x="701" y="53"/>
                    <a:pt x="701" y="53"/>
                  </a:cubicBezTo>
                  <a:cubicBezTo>
                    <a:pt x="701" y="52"/>
                    <a:pt x="699" y="51"/>
                    <a:pt x="699" y="51"/>
                  </a:cubicBezTo>
                  <a:cubicBezTo>
                    <a:pt x="699" y="50"/>
                    <a:pt x="697" y="50"/>
                    <a:pt x="697" y="49"/>
                  </a:cubicBezTo>
                  <a:cubicBezTo>
                    <a:pt x="696" y="49"/>
                    <a:pt x="695" y="48"/>
                    <a:pt x="695" y="48"/>
                  </a:cubicBezTo>
                  <a:cubicBezTo>
                    <a:pt x="694" y="47"/>
                    <a:pt x="693" y="47"/>
                    <a:pt x="692" y="46"/>
                  </a:cubicBezTo>
                  <a:cubicBezTo>
                    <a:pt x="692" y="47"/>
                    <a:pt x="691" y="47"/>
                    <a:pt x="691" y="48"/>
                  </a:cubicBezTo>
                  <a:cubicBezTo>
                    <a:pt x="690" y="48"/>
                    <a:pt x="689" y="50"/>
                    <a:pt x="689" y="50"/>
                  </a:cubicBezTo>
                  <a:cubicBezTo>
                    <a:pt x="689" y="51"/>
                    <a:pt x="691" y="52"/>
                    <a:pt x="691" y="52"/>
                  </a:cubicBezTo>
                  <a:cubicBezTo>
                    <a:pt x="691" y="52"/>
                    <a:pt x="690" y="54"/>
                    <a:pt x="689" y="54"/>
                  </a:cubicBezTo>
                  <a:cubicBezTo>
                    <a:pt x="689" y="54"/>
                    <a:pt x="688" y="53"/>
                    <a:pt x="687" y="53"/>
                  </a:cubicBezTo>
                  <a:cubicBezTo>
                    <a:pt x="686" y="52"/>
                    <a:pt x="686" y="51"/>
                    <a:pt x="685" y="51"/>
                  </a:cubicBezTo>
                  <a:cubicBezTo>
                    <a:pt x="685" y="51"/>
                    <a:pt x="683" y="49"/>
                    <a:pt x="683" y="49"/>
                  </a:cubicBezTo>
                  <a:cubicBezTo>
                    <a:pt x="682" y="49"/>
                    <a:pt x="681" y="51"/>
                    <a:pt x="681" y="51"/>
                  </a:cubicBezTo>
                  <a:cubicBezTo>
                    <a:pt x="680" y="52"/>
                    <a:pt x="680" y="53"/>
                    <a:pt x="679" y="54"/>
                  </a:cubicBezTo>
                  <a:cubicBezTo>
                    <a:pt x="679" y="54"/>
                    <a:pt x="678" y="56"/>
                    <a:pt x="678" y="56"/>
                  </a:cubicBezTo>
                  <a:cubicBezTo>
                    <a:pt x="677" y="56"/>
                    <a:pt x="676" y="54"/>
                    <a:pt x="675" y="54"/>
                  </a:cubicBezTo>
                  <a:cubicBezTo>
                    <a:pt x="675" y="54"/>
                    <a:pt x="674" y="53"/>
                    <a:pt x="673" y="53"/>
                  </a:cubicBezTo>
                  <a:cubicBezTo>
                    <a:pt x="673" y="52"/>
                    <a:pt x="672" y="55"/>
                    <a:pt x="671" y="55"/>
                  </a:cubicBezTo>
                  <a:cubicBezTo>
                    <a:pt x="671" y="55"/>
                    <a:pt x="670" y="53"/>
                    <a:pt x="669" y="53"/>
                  </a:cubicBezTo>
                  <a:cubicBezTo>
                    <a:pt x="669" y="54"/>
                    <a:pt x="668" y="55"/>
                    <a:pt x="668" y="55"/>
                  </a:cubicBezTo>
                  <a:cubicBezTo>
                    <a:pt x="668" y="55"/>
                    <a:pt x="665" y="54"/>
                    <a:pt x="665" y="54"/>
                  </a:cubicBezTo>
                  <a:cubicBezTo>
                    <a:pt x="665" y="53"/>
                    <a:pt x="667" y="52"/>
                    <a:pt x="667" y="51"/>
                  </a:cubicBezTo>
                  <a:cubicBezTo>
                    <a:pt x="667" y="51"/>
                    <a:pt x="668" y="50"/>
                    <a:pt x="669" y="49"/>
                  </a:cubicBezTo>
                  <a:cubicBezTo>
                    <a:pt x="669" y="49"/>
                    <a:pt x="670" y="47"/>
                    <a:pt x="670" y="47"/>
                  </a:cubicBezTo>
                  <a:cubicBezTo>
                    <a:pt x="670" y="46"/>
                    <a:pt x="668" y="46"/>
                    <a:pt x="668" y="45"/>
                  </a:cubicBezTo>
                  <a:cubicBezTo>
                    <a:pt x="668" y="45"/>
                    <a:pt x="670" y="43"/>
                    <a:pt x="670" y="43"/>
                  </a:cubicBezTo>
                  <a:cubicBezTo>
                    <a:pt x="670" y="42"/>
                    <a:pt x="668" y="42"/>
                    <a:pt x="668" y="41"/>
                  </a:cubicBezTo>
                  <a:cubicBezTo>
                    <a:pt x="668" y="41"/>
                    <a:pt x="666" y="40"/>
                    <a:pt x="665" y="40"/>
                  </a:cubicBezTo>
                  <a:cubicBezTo>
                    <a:pt x="665" y="40"/>
                    <a:pt x="664" y="41"/>
                    <a:pt x="664" y="42"/>
                  </a:cubicBezTo>
                  <a:cubicBezTo>
                    <a:pt x="664" y="42"/>
                    <a:pt x="666" y="43"/>
                    <a:pt x="666" y="43"/>
                  </a:cubicBezTo>
                  <a:cubicBezTo>
                    <a:pt x="666" y="44"/>
                    <a:pt x="665" y="45"/>
                    <a:pt x="664" y="46"/>
                  </a:cubicBezTo>
                  <a:cubicBezTo>
                    <a:pt x="664" y="46"/>
                    <a:pt x="663" y="47"/>
                    <a:pt x="663" y="48"/>
                  </a:cubicBezTo>
                  <a:cubicBezTo>
                    <a:pt x="662" y="48"/>
                    <a:pt x="665" y="49"/>
                    <a:pt x="665" y="50"/>
                  </a:cubicBezTo>
                  <a:cubicBezTo>
                    <a:pt x="665" y="50"/>
                    <a:pt x="663" y="51"/>
                    <a:pt x="663" y="52"/>
                  </a:cubicBezTo>
                  <a:cubicBezTo>
                    <a:pt x="663" y="53"/>
                    <a:pt x="661" y="53"/>
                    <a:pt x="661" y="54"/>
                  </a:cubicBezTo>
                  <a:cubicBezTo>
                    <a:pt x="661" y="55"/>
                    <a:pt x="663" y="55"/>
                    <a:pt x="664" y="56"/>
                  </a:cubicBezTo>
                  <a:cubicBezTo>
                    <a:pt x="662" y="57"/>
                    <a:pt x="661" y="59"/>
                    <a:pt x="660" y="60"/>
                  </a:cubicBezTo>
                  <a:cubicBezTo>
                    <a:pt x="660" y="61"/>
                    <a:pt x="659" y="62"/>
                    <a:pt x="659" y="63"/>
                  </a:cubicBezTo>
                  <a:cubicBezTo>
                    <a:pt x="657" y="61"/>
                    <a:pt x="656" y="60"/>
                    <a:pt x="654" y="59"/>
                  </a:cubicBezTo>
                  <a:cubicBezTo>
                    <a:pt x="655" y="58"/>
                    <a:pt x="655" y="58"/>
                    <a:pt x="656" y="57"/>
                  </a:cubicBezTo>
                  <a:cubicBezTo>
                    <a:pt x="656" y="56"/>
                    <a:pt x="657" y="55"/>
                    <a:pt x="657" y="55"/>
                  </a:cubicBezTo>
                  <a:cubicBezTo>
                    <a:pt x="657" y="54"/>
                    <a:pt x="655" y="53"/>
                    <a:pt x="655" y="53"/>
                  </a:cubicBezTo>
                  <a:cubicBezTo>
                    <a:pt x="655" y="53"/>
                    <a:pt x="653" y="52"/>
                    <a:pt x="653" y="51"/>
                  </a:cubicBezTo>
                  <a:cubicBezTo>
                    <a:pt x="653" y="51"/>
                    <a:pt x="655" y="50"/>
                    <a:pt x="655" y="49"/>
                  </a:cubicBezTo>
                  <a:cubicBezTo>
                    <a:pt x="654" y="48"/>
                    <a:pt x="653" y="48"/>
                    <a:pt x="652" y="47"/>
                  </a:cubicBezTo>
                  <a:cubicBezTo>
                    <a:pt x="652" y="47"/>
                    <a:pt x="651" y="46"/>
                    <a:pt x="650" y="46"/>
                  </a:cubicBezTo>
                  <a:cubicBezTo>
                    <a:pt x="650" y="46"/>
                    <a:pt x="649" y="47"/>
                    <a:pt x="649" y="48"/>
                  </a:cubicBezTo>
                  <a:cubicBezTo>
                    <a:pt x="648" y="48"/>
                    <a:pt x="647" y="50"/>
                    <a:pt x="647" y="50"/>
                  </a:cubicBezTo>
                  <a:cubicBezTo>
                    <a:pt x="647" y="50"/>
                    <a:pt x="649" y="51"/>
                    <a:pt x="649" y="52"/>
                  </a:cubicBezTo>
                  <a:cubicBezTo>
                    <a:pt x="649" y="52"/>
                    <a:pt x="648" y="53"/>
                    <a:pt x="647" y="54"/>
                  </a:cubicBezTo>
                  <a:cubicBezTo>
                    <a:pt x="647" y="54"/>
                    <a:pt x="646" y="56"/>
                    <a:pt x="646" y="56"/>
                  </a:cubicBezTo>
                  <a:cubicBezTo>
                    <a:pt x="646" y="57"/>
                    <a:pt x="648" y="57"/>
                    <a:pt x="648" y="58"/>
                  </a:cubicBezTo>
                  <a:cubicBezTo>
                    <a:pt x="648" y="59"/>
                    <a:pt x="646" y="59"/>
                    <a:pt x="646" y="60"/>
                  </a:cubicBezTo>
                  <a:cubicBezTo>
                    <a:pt x="646" y="60"/>
                    <a:pt x="644" y="59"/>
                    <a:pt x="644" y="58"/>
                  </a:cubicBezTo>
                  <a:cubicBezTo>
                    <a:pt x="644" y="58"/>
                    <a:pt x="646" y="57"/>
                    <a:pt x="646" y="56"/>
                  </a:cubicBezTo>
                  <a:cubicBezTo>
                    <a:pt x="645" y="56"/>
                    <a:pt x="644" y="55"/>
                    <a:pt x="643" y="55"/>
                  </a:cubicBezTo>
                  <a:cubicBezTo>
                    <a:pt x="643" y="54"/>
                    <a:pt x="642" y="53"/>
                    <a:pt x="641" y="53"/>
                  </a:cubicBezTo>
                  <a:cubicBezTo>
                    <a:pt x="641" y="53"/>
                    <a:pt x="639" y="51"/>
                    <a:pt x="639" y="51"/>
                  </a:cubicBezTo>
                  <a:cubicBezTo>
                    <a:pt x="638" y="51"/>
                    <a:pt x="638" y="53"/>
                    <a:pt x="637" y="53"/>
                  </a:cubicBezTo>
                  <a:cubicBezTo>
                    <a:pt x="637" y="53"/>
                    <a:pt x="636" y="51"/>
                    <a:pt x="635" y="52"/>
                  </a:cubicBezTo>
                  <a:cubicBezTo>
                    <a:pt x="634" y="52"/>
                    <a:pt x="634" y="54"/>
                    <a:pt x="633" y="54"/>
                  </a:cubicBezTo>
                  <a:cubicBezTo>
                    <a:pt x="634" y="55"/>
                    <a:pt x="635" y="55"/>
                    <a:pt x="636" y="56"/>
                  </a:cubicBezTo>
                  <a:cubicBezTo>
                    <a:pt x="636" y="56"/>
                    <a:pt x="634" y="57"/>
                    <a:pt x="634" y="58"/>
                  </a:cubicBezTo>
                  <a:cubicBezTo>
                    <a:pt x="633" y="58"/>
                    <a:pt x="632" y="59"/>
                    <a:pt x="632" y="60"/>
                  </a:cubicBezTo>
                  <a:cubicBezTo>
                    <a:pt x="632" y="60"/>
                    <a:pt x="634" y="61"/>
                    <a:pt x="634" y="62"/>
                  </a:cubicBezTo>
                  <a:cubicBezTo>
                    <a:pt x="634" y="62"/>
                    <a:pt x="633" y="64"/>
                    <a:pt x="633" y="64"/>
                  </a:cubicBezTo>
                  <a:cubicBezTo>
                    <a:pt x="632" y="65"/>
                    <a:pt x="631" y="65"/>
                    <a:pt x="631" y="66"/>
                  </a:cubicBezTo>
                  <a:cubicBezTo>
                    <a:pt x="631" y="66"/>
                    <a:pt x="629" y="65"/>
                    <a:pt x="629" y="64"/>
                  </a:cubicBezTo>
                  <a:cubicBezTo>
                    <a:pt x="629" y="64"/>
                    <a:pt x="631" y="63"/>
                    <a:pt x="630" y="62"/>
                  </a:cubicBezTo>
                  <a:cubicBezTo>
                    <a:pt x="630" y="62"/>
                    <a:pt x="628" y="61"/>
                    <a:pt x="628" y="61"/>
                  </a:cubicBezTo>
                  <a:cubicBezTo>
                    <a:pt x="628" y="60"/>
                    <a:pt x="626" y="60"/>
                    <a:pt x="626" y="59"/>
                  </a:cubicBezTo>
                  <a:cubicBezTo>
                    <a:pt x="626" y="58"/>
                    <a:pt x="628" y="57"/>
                    <a:pt x="628" y="57"/>
                  </a:cubicBezTo>
                  <a:cubicBezTo>
                    <a:pt x="628" y="56"/>
                    <a:pt x="629" y="55"/>
                    <a:pt x="629" y="54"/>
                  </a:cubicBezTo>
                  <a:cubicBezTo>
                    <a:pt x="629" y="54"/>
                    <a:pt x="627" y="53"/>
                    <a:pt x="627" y="53"/>
                  </a:cubicBezTo>
                  <a:cubicBezTo>
                    <a:pt x="627" y="52"/>
                    <a:pt x="629" y="51"/>
                    <a:pt x="629" y="50"/>
                  </a:cubicBezTo>
                  <a:cubicBezTo>
                    <a:pt x="629" y="50"/>
                    <a:pt x="627" y="49"/>
                    <a:pt x="627" y="49"/>
                  </a:cubicBezTo>
                  <a:cubicBezTo>
                    <a:pt x="626" y="48"/>
                    <a:pt x="625" y="48"/>
                    <a:pt x="624" y="47"/>
                  </a:cubicBezTo>
                  <a:cubicBezTo>
                    <a:pt x="624" y="48"/>
                    <a:pt x="623" y="49"/>
                    <a:pt x="623" y="49"/>
                  </a:cubicBezTo>
                  <a:cubicBezTo>
                    <a:pt x="623" y="50"/>
                    <a:pt x="625" y="51"/>
                    <a:pt x="625" y="51"/>
                  </a:cubicBezTo>
                  <a:cubicBezTo>
                    <a:pt x="625" y="52"/>
                    <a:pt x="624" y="53"/>
                    <a:pt x="623" y="53"/>
                  </a:cubicBezTo>
                  <a:cubicBezTo>
                    <a:pt x="623" y="54"/>
                    <a:pt x="622" y="55"/>
                    <a:pt x="621" y="55"/>
                  </a:cubicBezTo>
                  <a:cubicBezTo>
                    <a:pt x="621" y="56"/>
                    <a:pt x="624" y="57"/>
                    <a:pt x="624" y="57"/>
                  </a:cubicBezTo>
                  <a:cubicBezTo>
                    <a:pt x="624" y="58"/>
                    <a:pt x="622" y="59"/>
                    <a:pt x="622" y="59"/>
                  </a:cubicBezTo>
                  <a:cubicBezTo>
                    <a:pt x="622" y="60"/>
                    <a:pt x="621" y="61"/>
                    <a:pt x="620" y="62"/>
                  </a:cubicBezTo>
                  <a:cubicBezTo>
                    <a:pt x="620" y="62"/>
                    <a:pt x="618" y="60"/>
                    <a:pt x="618" y="60"/>
                  </a:cubicBezTo>
                  <a:cubicBezTo>
                    <a:pt x="618" y="60"/>
                    <a:pt x="620" y="58"/>
                    <a:pt x="620" y="58"/>
                  </a:cubicBezTo>
                  <a:cubicBezTo>
                    <a:pt x="619" y="57"/>
                    <a:pt x="618" y="56"/>
                    <a:pt x="618" y="56"/>
                  </a:cubicBezTo>
                  <a:cubicBezTo>
                    <a:pt x="617" y="56"/>
                    <a:pt x="616" y="54"/>
                    <a:pt x="615" y="54"/>
                  </a:cubicBezTo>
                  <a:cubicBezTo>
                    <a:pt x="615" y="54"/>
                    <a:pt x="614" y="56"/>
                    <a:pt x="614" y="57"/>
                  </a:cubicBezTo>
                  <a:cubicBezTo>
                    <a:pt x="613" y="57"/>
                    <a:pt x="612" y="58"/>
                    <a:pt x="612" y="59"/>
                  </a:cubicBezTo>
                  <a:cubicBezTo>
                    <a:pt x="612" y="59"/>
                    <a:pt x="614" y="60"/>
                    <a:pt x="614" y="60"/>
                  </a:cubicBezTo>
                  <a:cubicBezTo>
                    <a:pt x="614" y="61"/>
                    <a:pt x="616" y="62"/>
                    <a:pt x="616" y="62"/>
                  </a:cubicBezTo>
                  <a:cubicBezTo>
                    <a:pt x="616" y="62"/>
                    <a:pt x="615" y="64"/>
                    <a:pt x="615" y="64"/>
                  </a:cubicBezTo>
                  <a:cubicBezTo>
                    <a:pt x="614" y="64"/>
                    <a:pt x="613" y="62"/>
                    <a:pt x="612" y="63"/>
                  </a:cubicBezTo>
                  <a:cubicBezTo>
                    <a:pt x="612" y="63"/>
                    <a:pt x="611" y="65"/>
                    <a:pt x="611" y="65"/>
                  </a:cubicBezTo>
                  <a:cubicBezTo>
                    <a:pt x="610" y="64"/>
                    <a:pt x="609" y="64"/>
                    <a:pt x="609" y="63"/>
                  </a:cubicBezTo>
                  <a:cubicBezTo>
                    <a:pt x="608" y="63"/>
                    <a:pt x="606" y="62"/>
                    <a:pt x="606" y="62"/>
                  </a:cubicBezTo>
                  <a:cubicBezTo>
                    <a:pt x="606" y="61"/>
                    <a:pt x="608" y="60"/>
                    <a:pt x="608" y="59"/>
                  </a:cubicBezTo>
                  <a:cubicBezTo>
                    <a:pt x="608" y="59"/>
                    <a:pt x="606" y="58"/>
                    <a:pt x="606" y="58"/>
                  </a:cubicBezTo>
                  <a:cubicBezTo>
                    <a:pt x="606" y="57"/>
                    <a:pt x="608" y="56"/>
                    <a:pt x="607" y="55"/>
                  </a:cubicBezTo>
                  <a:cubicBezTo>
                    <a:pt x="607" y="55"/>
                    <a:pt x="605" y="54"/>
                    <a:pt x="605" y="54"/>
                  </a:cubicBezTo>
                  <a:cubicBezTo>
                    <a:pt x="605" y="53"/>
                    <a:pt x="607" y="52"/>
                    <a:pt x="607" y="51"/>
                  </a:cubicBezTo>
                  <a:cubicBezTo>
                    <a:pt x="607" y="51"/>
                    <a:pt x="609" y="49"/>
                    <a:pt x="609" y="49"/>
                  </a:cubicBezTo>
                  <a:cubicBezTo>
                    <a:pt x="609" y="49"/>
                    <a:pt x="606" y="48"/>
                    <a:pt x="606" y="47"/>
                  </a:cubicBezTo>
                  <a:cubicBezTo>
                    <a:pt x="607" y="47"/>
                    <a:pt x="608" y="46"/>
                    <a:pt x="608" y="45"/>
                  </a:cubicBezTo>
                  <a:cubicBezTo>
                    <a:pt x="609" y="44"/>
                    <a:pt x="609" y="44"/>
                    <a:pt x="610" y="43"/>
                  </a:cubicBezTo>
                  <a:cubicBezTo>
                    <a:pt x="609" y="43"/>
                    <a:pt x="608" y="41"/>
                    <a:pt x="608" y="41"/>
                  </a:cubicBezTo>
                  <a:cubicBezTo>
                    <a:pt x="607" y="41"/>
                    <a:pt x="607" y="43"/>
                    <a:pt x="606" y="44"/>
                  </a:cubicBezTo>
                  <a:cubicBezTo>
                    <a:pt x="605" y="44"/>
                    <a:pt x="604" y="42"/>
                    <a:pt x="604" y="42"/>
                  </a:cubicBezTo>
                  <a:cubicBezTo>
                    <a:pt x="603" y="42"/>
                    <a:pt x="602" y="44"/>
                    <a:pt x="602" y="44"/>
                  </a:cubicBezTo>
                  <a:cubicBezTo>
                    <a:pt x="602" y="44"/>
                    <a:pt x="604" y="46"/>
                    <a:pt x="604" y="46"/>
                  </a:cubicBezTo>
                  <a:cubicBezTo>
                    <a:pt x="604" y="46"/>
                    <a:pt x="603" y="48"/>
                    <a:pt x="602" y="48"/>
                  </a:cubicBezTo>
                  <a:cubicBezTo>
                    <a:pt x="602" y="49"/>
                    <a:pt x="601" y="50"/>
                    <a:pt x="601" y="50"/>
                  </a:cubicBezTo>
                  <a:cubicBezTo>
                    <a:pt x="600" y="51"/>
                    <a:pt x="600" y="52"/>
                    <a:pt x="599" y="52"/>
                  </a:cubicBezTo>
                  <a:cubicBezTo>
                    <a:pt x="599" y="53"/>
                    <a:pt x="597" y="51"/>
                    <a:pt x="597" y="51"/>
                  </a:cubicBezTo>
                  <a:cubicBezTo>
                    <a:pt x="596" y="51"/>
                    <a:pt x="596" y="53"/>
                    <a:pt x="595" y="53"/>
                  </a:cubicBezTo>
                  <a:cubicBezTo>
                    <a:pt x="594" y="53"/>
                    <a:pt x="594" y="55"/>
                    <a:pt x="593" y="55"/>
                  </a:cubicBezTo>
                  <a:cubicBezTo>
                    <a:pt x="593" y="55"/>
                    <a:pt x="591" y="53"/>
                    <a:pt x="591" y="54"/>
                  </a:cubicBezTo>
                  <a:cubicBezTo>
                    <a:pt x="591" y="54"/>
                    <a:pt x="590" y="55"/>
                    <a:pt x="589" y="56"/>
                  </a:cubicBezTo>
                  <a:cubicBezTo>
                    <a:pt x="589" y="56"/>
                    <a:pt x="588" y="57"/>
                    <a:pt x="588" y="58"/>
                  </a:cubicBezTo>
                  <a:cubicBezTo>
                    <a:pt x="587" y="59"/>
                    <a:pt x="587" y="59"/>
                    <a:pt x="586" y="60"/>
                  </a:cubicBezTo>
                  <a:cubicBezTo>
                    <a:pt x="586" y="61"/>
                    <a:pt x="585" y="62"/>
                    <a:pt x="584" y="62"/>
                  </a:cubicBezTo>
                  <a:cubicBezTo>
                    <a:pt x="584" y="62"/>
                    <a:pt x="586" y="64"/>
                    <a:pt x="587" y="64"/>
                  </a:cubicBezTo>
                  <a:cubicBezTo>
                    <a:pt x="587" y="64"/>
                    <a:pt x="588" y="62"/>
                    <a:pt x="588" y="62"/>
                  </a:cubicBezTo>
                  <a:cubicBezTo>
                    <a:pt x="588" y="62"/>
                    <a:pt x="590" y="63"/>
                    <a:pt x="591" y="64"/>
                  </a:cubicBezTo>
                  <a:cubicBezTo>
                    <a:pt x="591" y="64"/>
                    <a:pt x="589" y="66"/>
                    <a:pt x="589" y="66"/>
                  </a:cubicBezTo>
                  <a:cubicBezTo>
                    <a:pt x="589" y="66"/>
                    <a:pt x="587" y="64"/>
                    <a:pt x="587" y="64"/>
                  </a:cubicBezTo>
                  <a:cubicBezTo>
                    <a:pt x="586" y="64"/>
                    <a:pt x="586" y="66"/>
                    <a:pt x="585" y="66"/>
                  </a:cubicBezTo>
                  <a:cubicBezTo>
                    <a:pt x="584" y="66"/>
                    <a:pt x="583" y="65"/>
                    <a:pt x="583" y="65"/>
                  </a:cubicBezTo>
                  <a:cubicBezTo>
                    <a:pt x="582" y="64"/>
                    <a:pt x="580" y="63"/>
                    <a:pt x="580" y="63"/>
                  </a:cubicBezTo>
                  <a:cubicBezTo>
                    <a:pt x="580" y="63"/>
                    <a:pt x="582" y="61"/>
                    <a:pt x="582" y="61"/>
                  </a:cubicBezTo>
                  <a:cubicBezTo>
                    <a:pt x="582" y="61"/>
                    <a:pt x="584" y="59"/>
                    <a:pt x="584" y="59"/>
                  </a:cubicBezTo>
                  <a:cubicBezTo>
                    <a:pt x="584" y="58"/>
                    <a:pt x="582" y="57"/>
                    <a:pt x="582" y="57"/>
                  </a:cubicBezTo>
                  <a:cubicBezTo>
                    <a:pt x="581" y="57"/>
                    <a:pt x="580" y="59"/>
                    <a:pt x="580" y="59"/>
                  </a:cubicBezTo>
                  <a:cubicBezTo>
                    <a:pt x="579" y="59"/>
                    <a:pt x="578" y="58"/>
                    <a:pt x="578" y="57"/>
                  </a:cubicBezTo>
                  <a:cubicBezTo>
                    <a:pt x="577" y="57"/>
                    <a:pt x="576" y="56"/>
                    <a:pt x="575" y="56"/>
                  </a:cubicBezTo>
                  <a:cubicBezTo>
                    <a:pt x="575" y="55"/>
                    <a:pt x="577" y="54"/>
                    <a:pt x="577" y="53"/>
                  </a:cubicBezTo>
                  <a:cubicBezTo>
                    <a:pt x="577" y="53"/>
                    <a:pt x="579" y="51"/>
                    <a:pt x="579" y="51"/>
                  </a:cubicBezTo>
                  <a:cubicBezTo>
                    <a:pt x="579" y="50"/>
                    <a:pt x="577" y="50"/>
                    <a:pt x="577" y="49"/>
                  </a:cubicBezTo>
                  <a:cubicBezTo>
                    <a:pt x="576" y="49"/>
                    <a:pt x="575" y="48"/>
                    <a:pt x="574" y="48"/>
                  </a:cubicBezTo>
                  <a:cubicBezTo>
                    <a:pt x="573" y="49"/>
                    <a:pt x="572" y="51"/>
                    <a:pt x="571" y="52"/>
                  </a:cubicBezTo>
                  <a:cubicBezTo>
                    <a:pt x="570" y="54"/>
                    <a:pt x="569" y="55"/>
                    <a:pt x="568" y="57"/>
                  </a:cubicBezTo>
                  <a:cubicBezTo>
                    <a:pt x="566" y="58"/>
                    <a:pt x="565" y="60"/>
                    <a:pt x="564" y="61"/>
                  </a:cubicBezTo>
                  <a:cubicBezTo>
                    <a:pt x="564" y="62"/>
                    <a:pt x="563" y="63"/>
                    <a:pt x="562" y="63"/>
                  </a:cubicBezTo>
                  <a:cubicBezTo>
                    <a:pt x="562" y="64"/>
                    <a:pt x="561" y="65"/>
                    <a:pt x="561" y="66"/>
                  </a:cubicBezTo>
                  <a:cubicBezTo>
                    <a:pt x="561" y="66"/>
                    <a:pt x="559" y="64"/>
                    <a:pt x="559" y="64"/>
                  </a:cubicBezTo>
                  <a:cubicBezTo>
                    <a:pt x="558" y="63"/>
                    <a:pt x="560" y="62"/>
                    <a:pt x="560" y="62"/>
                  </a:cubicBezTo>
                  <a:cubicBezTo>
                    <a:pt x="559" y="61"/>
                    <a:pt x="559" y="60"/>
                    <a:pt x="558" y="60"/>
                  </a:cubicBezTo>
                  <a:cubicBezTo>
                    <a:pt x="557" y="60"/>
                    <a:pt x="556" y="58"/>
                    <a:pt x="556" y="58"/>
                  </a:cubicBezTo>
                  <a:cubicBezTo>
                    <a:pt x="555" y="58"/>
                    <a:pt x="555" y="61"/>
                    <a:pt x="554" y="60"/>
                  </a:cubicBezTo>
                  <a:cubicBezTo>
                    <a:pt x="553" y="60"/>
                    <a:pt x="553" y="59"/>
                    <a:pt x="552" y="59"/>
                  </a:cubicBezTo>
                  <a:cubicBezTo>
                    <a:pt x="551" y="59"/>
                    <a:pt x="551" y="61"/>
                    <a:pt x="550" y="61"/>
                  </a:cubicBezTo>
                  <a:cubicBezTo>
                    <a:pt x="550" y="61"/>
                    <a:pt x="548" y="60"/>
                    <a:pt x="548" y="59"/>
                  </a:cubicBezTo>
                  <a:cubicBezTo>
                    <a:pt x="547" y="59"/>
                    <a:pt x="546" y="58"/>
                    <a:pt x="546" y="58"/>
                  </a:cubicBezTo>
                  <a:cubicBezTo>
                    <a:pt x="546" y="58"/>
                    <a:pt x="547" y="56"/>
                    <a:pt x="547" y="55"/>
                  </a:cubicBezTo>
                  <a:cubicBezTo>
                    <a:pt x="548" y="55"/>
                    <a:pt x="549" y="54"/>
                    <a:pt x="549" y="53"/>
                  </a:cubicBezTo>
                  <a:cubicBezTo>
                    <a:pt x="549" y="53"/>
                    <a:pt x="547" y="51"/>
                    <a:pt x="547" y="51"/>
                  </a:cubicBezTo>
                  <a:cubicBezTo>
                    <a:pt x="546" y="51"/>
                    <a:pt x="546" y="54"/>
                    <a:pt x="545" y="54"/>
                  </a:cubicBezTo>
                  <a:cubicBezTo>
                    <a:pt x="544" y="54"/>
                    <a:pt x="544" y="52"/>
                    <a:pt x="543" y="52"/>
                  </a:cubicBezTo>
                  <a:cubicBezTo>
                    <a:pt x="541" y="51"/>
                    <a:pt x="540" y="50"/>
                    <a:pt x="538" y="49"/>
                  </a:cubicBezTo>
                  <a:cubicBezTo>
                    <a:pt x="538" y="49"/>
                    <a:pt x="537" y="50"/>
                    <a:pt x="537" y="51"/>
                  </a:cubicBezTo>
                  <a:cubicBezTo>
                    <a:pt x="537" y="51"/>
                    <a:pt x="539" y="52"/>
                    <a:pt x="539" y="53"/>
                  </a:cubicBezTo>
                  <a:cubicBezTo>
                    <a:pt x="539" y="53"/>
                    <a:pt x="541" y="54"/>
                    <a:pt x="541" y="54"/>
                  </a:cubicBezTo>
                  <a:cubicBezTo>
                    <a:pt x="541" y="55"/>
                    <a:pt x="540" y="56"/>
                    <a:pt x="539" y="56"/>
                  </a:cubicBezTo>
                  <a:cubicBezTo>
                    <a:pt x="540" y="57"/>
                    <a:pt x="541" y="58"/>
                    <a:pt x="542" y="58"/>
                  </a:cubicBezTo>
                  <a:cubicBezTo>
                    <a:pt x="542" y="58"/>
                    <a:pt x="540" y="60"/>
                    <a:pt x="540" y="60"/>
                  </a:cubicBezTo>
                  <a:cubicBezTo>
                    <a:pt x="540" y="60"/>
                    <a:pt x="538" y="59"/>
                    <a:pt x="538" y="59"/>
                  </a:cubicBezTo>
                  <a:cubicBezTo>
                    <a:pt x="537" y="58"/>
                    <a:pt x="536" y="57"/>
                    <a:pt x="536" y="57"/>
                  </a:cubicBezTo>
                  <a:cubicBezTo>
                    <a:pt x="535" y="56"/>
                    <a:pt x="534" y="56"/>
                    <a:pt x="533" y="55"/>
                  </a:cubicBezTo>
                  <a:cubicBezTo>
                    <a:pt x="533" y="55"/>
                    <a:pt x="531" y="53"/>
                    <a:pt x="531" y="54"/>
                  </a:cubicBezTo>
                  <a:cubicBezTo>
                    <a:pt x="531" y="54"/>
                    <a:pt x="529" y="56"/>
                    <a:pt x="529" y="56"/>
                  </a:cubicBezTo>
                  <a:cubicBezTo>
                    <a:pt x="529" y="56"/>
                    <a:pt x="532" y="57"/>
                    <a:pt x="532" y="57"/>
                  </a:cubicBezTo>
                  <a:cubicBezTo>
                    <a:pt x="532" y="58"/>
                    <a:pt x="530" y="59"/>
                    <a:pt x="530" y="60"/>
                  </a:cubicBezTo>
                  <a:cubicBezTo>
                    <a:pt x="530" y="60"/>
                    <a:pt x="529" y="61"/>
                    <a:pt x="528" y="62"/>
                  </a:cubicBezTo>
                  <a:cubicBezTo>
                    <a:pt x="528" y="63"/>
                    <a:pt x="527" y="63"/>
                    <a:pt x="526" y="64"/>
                  </a:cubicBezTo>
                  <a:cubicBezTo>
                    <a:pt x="526" y="64"/>
                    <a:pt x="525" y="66"/>
                    <a:pt x="525" y="66"/>
                  </a:cubicBezTo>
                  <a:cubicBezTo>
                    <a:pt x="525" y="66"/>
                    <a:pt x="523" y="65"/>
                    <a:pt x="523" y="65"/>
                  </a:cubicBezTo>
                  <a:cubicBezTo>
                    <a:pt x="522" y="64"/>
                    <a:pt x="524" y="63"/>
                    <a:pt x="524" y="62"/>
                  </a:cubicBezTo>
                  <a:cubicBezTo>
                    <a:pt x="524" y="62"/>
                    <a:pt x="526" y="61"/>
                    <a:pt x="526" y="60"/>
                  </a:cubicBezTo>
                  <a:cubicBezTo>
                    <a:pt x="526" y="60"/>
                    <a:pt x="524" y="59"/>
                    <a:pt x="524" y="59"/>
                  </a:cubicBezTo>
                  <a:cubicBezTo>
                    <a:pt x="523" y="58"/>
                    <a:pt x="522" y="57"/>
                    <a:pt x="522" y="57"/>
                  </a:cubicBezTo>
                  <a:cubicBezTo>
                    <a:pt x="521" y="57"/>
                    <a:pt x="520" y="59"/>
                    <a:pt x="520" y="59"/>
                  </a:cubicBezTo>
                  <a:cubicBezTo>
                    <a:pt x="519" y="60"/>
                    <a:pt x="519" y="61"/>
                    <a:pt x="518" y="61"/>
                  </a:cubicBezTo>
                  <a:cubicBezTo>
                    <a:pt x="517" y="63"/>
                    <a:pt x="516" y="64"/>
                    <a:pt x="515" y="66"/>
                  </a:cubicBezTo>
                  <a:cubicBezTo>
                    <a:pt x="513" y="65"/>
                    <a:pt x="512" y="64"/>
                    <a:pt x="510" y="62"/>
                  </a:cubicBezTo>
                  <a:cubicBezTo>
                    <a:pt x="511" y="61"/>
                    <a:pt x="512" y="59"/>
                    <a:pt x="514" y="58"/>
                  </a:cubicBezTo>
                  <a:cubicBezTo>
                    <a:pt x="515" y="56"/>
                    <a:pt x="516" y="55"/>
                    <a:pt x="517" y="53"/>
                  </a:cubicBezTo>
                  <a:cubicBezTo>
                    <a:pt x="516" y="53"/>
                    <a:pt x="515" y="52"/>
                    <a:pt x="515" y="52"/>
                  </a:cubicBezTo>
                  <a:cubicBezTo>
                    <a:pt x="514" y="52"/>
                    <a:pt x="514" y="54"/>
                    <a:pt x="513" y="54"/>
                  </a:cubicBezTo>
                  <a:cubicBezTo>
                    <a:pt x="512" y="54"/>
                    <a:pt x="512" y="52"/>
                    <a:pt x="511" y="52"/>
                  </a:cubicBezTo>
                  <a:cubicBezTo>
                    <a:pt x="510" y="52"/>
                    <a:pt x="510" y="54"/>
                    <a:pt x="509" y="54"/>
                  </a:cubicBezTo>
                  <a:cubicBezTo>
                    <a:pt x="509" y="55"/>
                    <a:pt x="508" y="53"/>
                    <a:pt x="507" y="53"/>
                  </a:cubicBezTo>
                  <a:cubicBezTo>
                    <a:pt x="506" y="53"/>
                    <a:pt x="506" y="55"/>
                    <a:pt x="505" y="55"/>
                  </a:cubicBezTo>
                  <a:cubicBezTo>
                    <a:pt x="505" y="55"/>
                    <a:pt x="503" y="53"/>
                    <a:pt x="503" y="53"/>
                  </a:cubicBezTo>
                  <a:cubicBezTo>
                    <a:pt x="502" y="54"/>
                    <a:pt x="502" y="55"/>
                    <a:pt x="501" y="56"/>
                  </a:cubicBezTo>
                  <a:cubicBezTo>
                    <a:pt x="501" y="56"/>
                    <a:pt x="500" y="57"/>
                    <a:pt x="500" y="58"/>
                  </a:cubicBezTo>
                  <a:cubicBezTo>
                    <a:pt x="499" y="57"/>
                    <a:pt x="498" y="57"/>
                    <a:pt x="497" y="56"/>
                  </a:cubicBezTo>
                  <a:cubicBezTo>
                    <a:pt x="497" y="56"/>
                    <a:pt x="495" y="55"/>
                    <a:pt x="495" y="54"/>
                  </a:cubicBezTo>
                  <a:cubicBezTo>
                    <a:pt x="495" y="54"/>
                    <a:pt x="497" y="53"/>
                    <a:pt x="497" y="52"/>
                  </a:cubicBezTo>
                  <a:cubicBezTo>
                    <a:pt x="497" y="52"/>
                    <a:pt x="495" y="51"/>
                    <a:pt x="495" y="50"/>
                  </a:cubicBezTo>
                  <a:cubicBezTo>
                    <a:pt x="495" y="50"/>
                    <a:pt x="496" y="49"/>
                    <a:pt x="496" y="48"/>
                  </a:cubicBezTo>
                  <a:cubicBezTo>
                    <a:pt x="496" y="47"/>
                    <a:pt x="494" y="47"/>
                    <a:pt x="494" y="47"/>
                  </a:cubicBezTo>
                  <a:cubicBezTo>
                    <a:pt x="493" y="48"/>
                    <a:pt x="492" y="49"/>
                    <a:pt x="491" y="51"/>
                  </a:cubicBezTo>
                  <a:cubicBezTo>
                    <a:pt x="491" y="52"/>
                    <a:pt x="492" y="52"/>
                    <a:pt x="493" y="53"/>
                  </a:cubicBezTo>
                  <a:cubicBezTo>
                    <a:pt x="493" y="53"/>
                    <a:pt x="495" y="54"/>
                    <a:pt x="495" y="54"/>
                  </a:cubicBezTo>
                  <a:cubicBezTo>
                    <a:pt x="495" y="55"/>
                    <a:pt x="493" y="56"/>
                    <a:pt x="493" y="57"/>
                  </a:cubicBezTo>
                  <a:cubicBezTo>
                    <a:pt x="493" y="57"/>
                    <a:pt x="496" y="58"/>
                    <a:pt x="496" y="58"/>
                  </a:cubicBezTo>
                  <a:cubicBezTo>
                    <a:pt x="496" y="59"/>
                    <a:pt x="494" y="61"/>
                    <a:pt x="494" y="61"/>
                  </a:cubicBezTo>
                  <a:cubicBezTo>
                    <a:pt x="493" y="61"/>
                    <a:pt x="492" y="59"/>
                    <a:pt x="492" y="59"/>
                  </a:cubicBezTo>
                  <a:cubicBezTo>
                    <a:pt x="492" y="58"/>
                    <a:pt x="490" y="58"/>
                    <a:pt x="489" y="57"/>
                  </a:cubicBezTo>
                  <a:cubicBezTo>
                    <a:pt x="489" y="57"/>
                    <a:pt x="491" y="55"/>
                    <a:pt x="491" y="55"/>
                  </a:cubicBezTo>
                  <a:cubicBezTo>
                    <a:pt x="491" y="54"/>
                    <a:pt x="490" y="54"/>
                    <a:pt x="489" y="53"/>
                  </a:cubicBezTo>
                  <a:cubicBezTo>
                    <a:pt x="489" y="53"/>
                    <a:pt x="487" y="51"/>
                    <a:pt x="487" y="52"/>
                  </a:cubicBezTo>
                  <a:cubicBezTo>
                    <a:pt x="486" y="52"/>
                    <a:pt x="485" y="54"/>
                    <a:pt x="485" y="54"/>
                  </a:cubicBezTo>
                  <a:cubicBezTo>
                    <a:pt x="484" y="54"/>
                    <a:pt x="483" y="52"/>
                    <a:pt x="483" y="52"/>
                  </a:cubicBezTo>
                  <a:cubicBezTo>
                    <a:pt x="482" y="52"/>
                    <a:pt x="481" y="51"/>
                    <a:pt x="481" y="50"/>
                  </a:cubicBezTo>
                  <a:cubicBezTo>
                    <a:pt x="481" y="50"/>
                    <a:pt x="482" y="48"/>
                    <a:pt x="482" y="48"/>
                  </a:cubicBezTo>
                  <a:cubicBezTo>
                    <a:pt x="483" y="47"/>
                    <a:pt x="483" y="47"/>
                    <a:pt x="484" y="46"/>
                  </a:cubicBezTo>
                  <a:cubicBezTo>
                    <a:pt x="484" y="45"/>
                    <a:pt x="486" y="44"/>
                    <a:pt x="486" y="44"/>
                  </a:cubicBezTo>
                  <a:cubicBezTo>
                    <a:pt x="486" y="43"/>
                    <a:pt x="484" y="42"/>
                    <a:pt x="483" y="42"/>
                  </a:cubicBezTo>
                  <a:cubicBezTo>
                    <a:pt x="483" y="43"/>
                    <a:pt x="482" y="43"/>
                    <a:pt x="482" y="44"/>
                  </a:cubicBezTo>
                  <a:cubicBezTo>
                    <a:pt x="481" y="44"/>
                    <a:pt x="480" y="46"/>
                    <a:pt x="480" y="46"/>
                  </a:cubicBezTo>
                  <a:cubicBezTo>
                    <a:pt x="480" y="46"/>
                    <a:pt x="478" y="45"/>
                    <a:pt x="478" y="45"/>
                  </a:cubicBezTo>
                  <a:cubicBezTo>
                    <a:pt x="478" y="45"/>
                    <a:pt x="476" y="43"/>
                    <a:pt x="476" y="43"/>
                  </a:cubicBezTo>
                  <a:cubicBezTo>
                    <a:pt x="475" y="43"/>
                    <a:pt x="474" y="45"/>
                    <a:pt x="474" y="45"/>
                  </a:cubicBezTo>
                  <a:cubicBezTo>
                    <a:pt x="473" y="46"/>
                    <a:pt x="473" y="47"/>
                    <a:pt x="472" y="47"/>
                  </a:cubicBezTo>
                  <a:cubicBezTo>
                    <a:pt x="472" y="48"/>
                    <a:pt x="471" y="49"/>
                    <a:pt x="470" y="50"/>
                  </a:cubicBezTo>
                  <a:cubicBezTo>
                    <a:pt x="470" y="50"/>
                    <a:pt x="473" y="51"/>
                    <a:pt x="473" y="51"/>
                  </a:cubicBezTo>
                  <a:cubicBezTo>
                    <a:pt x="473" y="52"/>
                    <a:pt x="471" y="53"/>
                    <a:pt x="471" y="54"/>
                  </a:cubicBezTo>
                  <a:cubicBezTo>
                    <a:pt x="470" y="54"/>
                    <a:pt x="470" y="55"/>
                    <a:pt x="469" y="56"/>
                  </a:cubicBezTo>
                  <a:cubicBezTo>
                    <a:pt x="469" y="57"/>
                    <a:pt x="468" y="57"/>
                    <a:pt x="468" y="58"/>
                  </a:cubicBezTo>
                  <a:cubicBezTo>
                    <a:pt x="467" y="58"/>
                    <a:pt x="466" y="60"/>
                    <a:pt x="466" y="60"/>
                  </a:cubicBezTo>
                  <a:cubicBezTo>
                    <a:pt x="466" y="60"/>
                    <a:pt x="464" y="59"/>
                    <a:pt x="464" y="59"/>
                  </a:cubicBezTo>
                  <a:cubicBezTo>
                    <a:pt x="464" y="58"/>
                    <a:pt x="466" y="57"/>
                    <a:pt x="465" y="56"/>
                  </a:cubicBezTo>
                  <a:cubicBezTo>
                    <a:pt x="465" y="56"/>
                    <a:pt x="463" y="55"/>
                    <a:pt x="463" y="55"/>
                  </a:cubicBezTo>
                  <a:cubicBezTo>
                    <a:pt x="464" y="54"/>
                    <a:pt x="464" y="53"/>
                    <a:pt x="465" y="52"/>
                  </a:cubicBezTo>
                  <a:cubicBezTo>
                    <a:pt x="465" y="52"/>
                    <a:pt x="466" y="51"/>
                    <a:pt x="467" y="50"/>
                  </a:cubicBezTo>
                  <a:cubicBezTo>
                    <a:pt x="467" y="50"/>
                    <a:pt x="468" y="48"/>
                    <a:pt x="468" y="48"/>
                  </a:cubicBezTo>
                  <a:cubicBezTo>
                    <a:pt x="468" y="48"/>
                    <a:pt x="466" y="47"/>
                    <a:pt x="466" y="46"/>
                  </a:cubicBezTo>
                  <a:cubicBezTo>
                    <a:pt x="465" y="46"/>
                    <a:pt x="464" y="45"/>
                    <a:pt x="464" y="45"/>
                  </a:cubicBezTo>
                  <a:cubicBezTo>
                    <a:pt x="464" y="45"/>
                    <a:pt x="462" y="46"/>
                    <a:pt x="462" y="47"/>
                  </a:cubicBezTo>
                  <a:cubicBezTo>
                    <a:pt x="462" y="47"/>
                    <a:pt x="464" y="48"/>
                    <a:pt x="464" y="49"/>
                  </a:cubicBezTo>
                  <a:cubicBezTo>
                    <a:pt x="464" y="49"/>
                    <a:pt x="463" y="51"/>
                    <a:pt x="463" y="51"/>
                  </a:cubicBezTo>
                  <a:cubicBezTo>
                    <a:pt x="462" y="51"/>
                    <a:pt x="460" y="49"/>
                    <a:pt x="460" y="49"/>
                  </a:cubicBezTo>
                  <a:cubicBezTo>
                    <a:pt x="460" y="49"/>
                    <a:pt x="459" y="51"/>
                    <a:pt x="459" y="51"/>
                  </a:cubicBezTo>
                  <a:cubicBezTo>
                    <a:pt x="459" y="52"/>
                    <a:pt x="461" y="52"/>
                    <a:pt x="461" y="53"/>
                  </a:cubicBezTo>
                  <a:cubicBezTo>
                    <a:pt x="461" y="54"/>
                    <a:pt x="459" y="54"/>
                    <a:pt x="459" y="55"/>
                  </a:cubicBezTo>
                  <a:cubicBezTo>
                    <a:pt x="458" y="57"/>
                    <a:pt x="457" y="58"/>
                    <a:pt x="456" y="60"/>
                  </a:cubicBezTo>
                  <a:cubicBezTo>
                    <a:pt x="455" y="60"/>
                    <a:pt x="454" y="62"/>
                    <a:pt x="454" y="62"/>
                  </a:cubicBezTo>
                  <a:cubicBezTo>
                    <a:pt x="454" y="62"/>
                    <a:pt x="452" y="60"/>
                    <a:pt x="452" y="60"/>
                  </a:cubicBezTo>
                  <a:cubicBezTo>
                    <a:pt x="452" y="60"/>
                    <a:pt x="453" y="58"/>
                    <a:pt x="454" y="58"/>
                  </a:cubicBezTo>
                  <a:cubicBezTo>
                    <a:pt x="454" y="57"/>
                    <a:pt x="455" y="56"/>
                    <a:pt x="455" y="56"/>
                  </a:cubicBezTo>
                  <a:cubicBezTo>
                    <a:pt x="456" y="55"/>
                    <a:pt x="456" y="54"/>
                    <a:pt x="457" y="53"/>
                  </a:cubicBezTo>
                  <a:cubicBezTo>
                    <a:pt x="456" y="53"/>
                    <a:pt x="455" y="52"/>
                    <a:pt x="455" y="52"/>
                  </a:cubicBezTo>
                  <a:cubicBezTo>
                    <a:pt x="454" y="52"/>
                    <a:pt x="453" y="50"/>
                    <a:pt x="452" y="50"/>
                  </a:cubicBezTo>
                  <a:cubicBezTo>
                    <a:pt x="452" y="50"/>
                    <a:pt x="454" y="48"/>
                    <a:pt x="454" y="48"/>
                  </a:cubicBezTo>
                  <a:cubicBezTo>
                    <a:pt x="455" y="47"/>
                    <a:pt x="455" y="46"/>
                    <a:pt x="456" y="46"/>
                  </a:cubicBezTo>
                  <a:cubicBezTo>
                    <a:pt x="456" y="45"/>
                    <a:pt x="457" y="44"/>
                    <a:pt x="458" y="43"/>
                  </a:cubicBezTo>
                  <a:cubicBezTo>
                    <a:pt x="458" y="43"/>
                    <a:pt x="455" y="42"/>
                    <a:pt x="455" y="42"/>
                  </a:cubicBezTo>
                  <a:cubicBezTo>
                    <a:pt x="455" y="41"/>
                    <a:pt x="457" y="40"/>
                    <a:pt x="457" y="39"/>
                  </a:cubicBezTo>
                  <a:cubicBezTo>
                    <a:pt x="457" y="39"/>
                    <a:pt x="455" y="38"/>
                    <a:pt x="455" y="38"/>
                  </a:cubicBezTo>
                  <a:cubicBezTo>
                    <a:pt x="455" y="38"/>
                    <a:pt x="453" y="39"/>
                    <a:pt x="453" y="40"/>
                  </a:cubicBezTo>
                  <a:cubicBezTo>
                    <a:pt x="453" y="41"/>
                    <a:pt x="455" y="41"/>
                    <a:pt x="455" y="42"/>
                  </a:cubicBezTo>
                  <a:cubicBezTo>
                    <a:pt x="455" y="42"/>
                    <a:pt x="454" y="43"/>
                    <a:pt x="454" y="44"/>
                  </a:cubicBezTo>
                  <a:cubicBezTo>
                    <a:pt x="453" y="45"/>
                    <a:pt x="453" y="45"/>
                    <a:pt x="452" y="46"/>
                  </a:cubicBezTo>
                  <a:cubicBezTo>
                    <a:pt x="452" y="46"/>
                    <a:pt x="451" y="48"/>
                    <a:pt x="450" y="48"/>
                  </a:cubicBezTo>
                  <a:cubicBezTo>
                    <a:pt x="450" y="48"/>
                    <a:pt x="448" y="47"/>
                    <a:pt x="448" y="47"/>
                  </a:cubicBezTo>
                  <a:cubicBezTo>
                    <a:pt x="448" y="47"/>
                    <a:pt x="446" y="49"/>
                    <a:pt x="446" y="49"/>
                  </a:cubicBezTo>
                  <a:cubicBezTo>
                    <a:pt x="446" y="49"/>
                    <a:pt x="449" y="50"/>
                    <a:pt x="449" y="51"/>
                  </a:cubicBezTo>
                  <a:cubicBezTo>
                    <a:pt x="448" y="51"/>
                    <a:pt x="447" y="52"/>
                    <a:pt x="447" y="53"/>
                  </a:cubicBezTo>
                  <a:cubicBezTo>
                    <a:pt x="447" y="53"/>
                    <a:pt x="445" y="55"/>
                    <a:pt x="445" y="55"/>
                  </a:cubicBezTo>
                  <a:cubicBezTo>
                    <a:pt x="445" y="55"/>
                    <a:pt x="443" y="53"/>
                    <a:pt x="443" y="53"/>
                  </a:cubicBezTo>
                  <a:cubicBezTo>
                    <a:pt x="443" y="54"/>
                    <a:pt x="441" y="55"/>
                    <a:pt x="441" y="56"/>
                  </a:cubicBezTo>
                  <a:cubicBezTo>
                    <a:pt x="441" y="56"/>
                    <a:pt x="443" y="57"/>
                    <a:pt x="443" y="57"/>
                  </a:cubicBezTo>
                  <a:cubicBezTo>
                    <a:pt x="444" y="58"/>
                    <a:pt x="442" y="59"/>
                    <a:pt x="442" y="60"/>
                  </a:cubicBezTo>
                  <a:cubicBezTo>
                    <a:pt x="442" y="60"/>
                    <a:pt x="444" y="61"/>
                    <a:pt x="444" y="61"/>
                  </a:cubicBezTo>
                  <a:cubicBezTo>
                    <a:pt x="444" y="62"/>
                    <a:pt x="443" y="63"/>
                    <a:pt x="442" y="63"/>
                  </a:cubicBezTo>
                  <a:cubicBezTo>
                    <a:pt x="442" y="64"/>
                    <a:pt x="441" y="62"/>
                    <a:pt x="440" y="62"/>
                  </a:cubicBezTo>
                  <a:cubicBezTo>
                    <a:pt x="439" y="62"/>
                    <a:pt x="439" y="64"/>
                    <a:pt x="438" y="64"/>
                  </a:cubicBezTo>
                  <a:cubicBezTo>
                    <a:pt x="438" y="64"/>
                    <a:pt x="437" y="62"/>
                    <a:pt x="436" y="62"/>
                  </a:cubicBezTo>
                  <a:cubicBezTo>
                    <a:pt x="436" y="62"/>
                    <a:pt x="435" y="64"/>
                    <a:pt x="434" y="65"/>
                  </a:cubicBezTo>
                  <a:cubicBezTo>
                    <a:pt x="434" y="65"/>
                    <a:pt x="432" y="63"/>
                    <a:pt x="432" y="63"/>
                  </a:cubicBezTo>
                  <a:cubicBezTo>
                    <a:pt x="432" y="63"/>
                    <a:pt x="434" y="61"/>
                    <a:pt x="434" y="61"/>
                  </a:cubicBezTo>
                  <a:cubicBezTo>
                    <a:pt x="434" y="60"/>
                    <a:pt x="432" y="59"/>
                    <a:pt x="432" y="59"/>
                  </a:cubicBezTo>
                  <a:cubicBezTo>
                    <a:pt x="432" y="59"/>
                    <a:pt x="430" y="61"/>
                    <a:pt x="430" y="61"/>
                  </a:cubicBezTo>
                  <a:cubicBezTo>
                    <a:pt x="430" y="62"/>
                    <a:pt x="432" y="62"/>
                    <a:pt x="432" y="63"/>
                  </a:cubicBezTo>
                  <a:cubicBezTo>
                    <a:pt x="432" y="63"/>
                    <a:pt x="430" y="64"/>
                    <a:pt x="430" y="65"/>
                  </a:cubicBezTo>
                  <a:cubicBezTo>
                    <a:pt x="430" y="65"/>
                    <a:pt x="433" y="67"/>
                    <a:pt x="433" y="67"/>
                  </a:cubicBezTo>
                  <a:cubicBezTo>
                    <a:pt x="432" y="67"/>
                    <a:pt x="432" y="69"/>
                    <a:pt x="431" y="69"/>
                  </a:cubicBezTo>
                  <a:cubicBezTo>
                    <a:pt x="430" y="69"/>
                    <a:pt x="429" y="67"/>
                    <a:pt x="429" y="67"/>
                  </a:cubicBezTo>
                  <a:cubicBezTo>
                    <a:pt x="429" y="67"/>
                    <a:pt x="427" y="66"/>
                    <a:pt x="427" y="66"/>
                  </a:cubicBezTo>
                  <a:cubicBezTo>
                    <a:pt x="426" y="65"/>
                    <a:pt x="428" y="64"/>
                    <a:pt x="428" y="63"/>
                  </a:cubicBezTo>
                  <a:cubicBezTo>
                    <a:pt x="428" y="63"/>
                    <a:pt x="426" y="62"/>
                    <a:pt x="426" y="62"/>
                  </a:cubicBezTo>
                  <a:cubicBezTo>
                    <a:pt x="426" y="61"/>
                    <a:pt x="428" y="60"/>
                    <a:pt x="428" y="59"/>
                  </a:cubicBezTo>
                  <a:cubicBezTo>
                    <a:pt x="428" y="59"/>
                    <a:pt x="426" y="58"/>
                    <a:pt x="425" y="58"/>
                  </a:cubicBezTo>
                  <a:cubicBezTo>
                    <a:pt x="425" y="58"/>
                    <a:pt x="423" y="56"/>
                    <a:pt x="423" y="56"/>
                  </a:cubicBezTo>
                  <a:cubicBezTo>
                    <a:pt x="423" y="56"/>
                    <a:pt x="425" y="54"/>
                    <a:pt x="425" y="54"/>
                  </a:cubicBezTo>
                  <a:cubicBezTo>
                    <a:pt x="425" y="53"/>
                    <a:pt x="423" y="52"/>
                    <a:pt x="423" y="52"/>
                  </a:cubicBezTo>
                  <a:cubicBezTo>
                    <a:pt x="422" y="52"/>
                    <a:pt x="421" y="51"/>
                    <a:pt x="420" y="50"/>
                  </a:cubicBezTo>
                  <a:cubicBezTo>
                    <a:pt x="420" y="50"/>
                    <a:pt x="418" y="49"/>
                    <a:pt x="418" y="49"/>
                  </a:cubicBezTo>
                  <a:cubicBezTo>
                    <a:pt x="418" y="48"/>
                    <a:pt x="420" y="47"/>
                    <a:pt x="420" y="46"/>
                  </a:cubicBezTo>
                  <a:cubicBezTo>
                    <a:pt x="420" y="46"/>
                    <a:pt x="418" y="45"/>
                    <a:pt x="418" y="45"/>
                  </a:cubicBezTo>
                  <a:cubicBezTo>
                    <a:pt x="417" y="45"/>
                    <a:pt x="416" y="47"/>
                    <a:pt x="416" y="47"/>
                  </a:cubicBezTo>
                  <a:cubicBezTo>
                    <a:pt x="416" y="47"/>
                    <a:pt x="418" y="48"/>
                    <a:pt x="418" y="49"/>
                  </a:cubicBezTo>
                  <a:cubicBezTo>
                    <a:pt x="418" y="49"/>
                    <a:pt x="417" y="50"/>
                    <a:pt x="417" y="51"/>
                  </a:cubicBezTo>
                  <a:cubicBezTo>
                    <a:pt x="416" y="51"/>
                    <a:pt x="415" y="52"/>
                    <a:pt x="415" y="53"/>
                  </a:cubicBezTo>
                  <a:cubicBezTo>
                    <a:pt x="415" y="54"/>
                    <a:pt x="413" y="55"/>
                    <a:pt x="413" y="55"/>
                  </a:cubicBezTo>
                  <a:cubicBezTo>
                    <a:pt x="413" y="56"/>
                    <a:pt x="415" y="57"/>
                    <a:pt x="415" y="57"/>
                  </a:cubicBezTo>
                  <a:cubicBezTo>
                    <a:pt x="415" y="58"/>
                    <a:pt x="414" y="59"/>
                    <a:pt x="414" y="59"/>
                  </a:cubicBezTo>
                  <a:cubicBezTo>
                    <a:pt x="413" y="60"/>
                    <a:pt x="413" y="61"/>
                    <a:pt x="412" y="62"/>
                  </a:cubicBezTo>
                  <a:cubicBezTo>
                    <a:pt x="411" y="63"/>
                    <a:pt x="410" y="65"/>
                    <a:pt x="409" y="66"/>
                  </a:cubicBezTo>
                  <a:cubicBezTo>
                    <a:pt x="407" y="65"/>
                    <a:pt x="406" y="64"/>
                    <a:pt x="404" y="63"/>
                  </a:cubicBezTo>
                  <a:cubicBezTo>
                    <a:pt x="404" y="62"/>
                    <a:pt x="402" y="62"/>
                    <a:pt x="402" y="61"/>
                  </a:cubicBezTo>
                  <a:cubicBezTo>
                    <a:pt x="402" y="60"/>
                    <a:pt x="404" y="59"/>
                    <a:pt x="404" y="59"/>
                  </a:cubicBezTo>
                  <a:cubicBezTo>
                    <a:pt x="403" y="58"/>
                    <a:pt x="401" y="58"/>
                    <a:pt x="401" y="57"/>
                  </a:cubicBezTo>
                  <a:cubicBezTo>
                    <a:pt x="401" y="57"/>
                    <a:pt x="403" y="55"/>
                    <a:pt x="403" y="55"/>
                  </a:cubicBezTo>
                  <a:cubicBezTo>
                    <a:pt x="403" y="54"/>
                    <a:pt x="401" y="53"/>
                    <a:pt x="401" y="53"/>
                  </a:cubicBezTo>
                  <a:cubicBezTo>
                    <a:pt x="400" y="53"/>
                    <a:pt x="399" y="55"/>
                    <a:pt x="399" y="55"/>
                  </a:cubicBezTo>
                  <a:cubicBezTo>
                    <a:pt x="399" y="55"/>
                    <a:pt x="398" y="58"/>
                    <a:pt x="397" y="57"/>
                  </a:cubicBezTo>
                  <a:cubicBezTo>
                    <a:pt x="397" y="57"/>
                    <a:pt x="395" y="56"/>
                    <a:pt x="395" y="56"/>
                  </a:cubicBezTo>
                  <a:cubicBezTo>
                    <a:pt x="395" y="55"/>
                    <a:pt x="397" y="54"/>
                    <a:pt x="397" y="54"/>
                  </a:cubicBezTo>
                  <a:cubicBezTo>
                    <a:pt x="397" y="53"/>
                    <a:pt x="395" y="53"/>
                    <a:pt x="395" y="52"/>
                  </a:cubicBezTo>
                  <a:cubicBezTo>
                    <a:pt x="393" y="53"/>
                    <a:pt x="392" y="55"/>
                    <a:pt x="391" y="56"/>
                  </a:cubicBezTo>
                  <a:cubicBezTo>
                    <a:pt x="391" y="57"/>
                    <a:pt x="390" y="58"/>
                    <a:pt x="390" y="59"/>
                  </a:cubicBezTo>
                  <a:cubicBezTo>
                    <a:pt x="389" y="59"/>
                    <a:pt x="392" y="60"/>
                    <a:pt x="392" y="60"/>
                  </a:cubicBezTo>
                  <a:cubicBezTo>
                    <a:pt x="392" y="61"/>
                    <a:pt x="390" y="62"/>
                    <a:pt x="390" y="62"/>
                  </a:cubicBezTo>
                  <a:cubicBezTo>
                    <a:pt x="390" y="63"/>
                    <a:pt x="389" y="65"/>
                    <a:pt x="388" y="65"/>
                  </a:cubicBezTo>
                  <a:cubicBezTo>
                    <a:pt x="388" y="65"/>
                    <a:pt x="386" y="63"/>
                    <a:pt x="386" y="63"/>
                  </a:cubicBezTo>
                  <a:cubicBezTo>
                    <a:pt x="386" y="62"/>
                    <a:pt x="388" y="61"/>
                    <a:pt x="388" y="61"/>
                  </a:cubicBezTo>
                  <a:cubicBezTo>
                    <a:pt x="387" y="60"/>
                    <a:pt x="386" y="60"/>
                    <a:pt x="386" y="59"/>
                  </a:cubicBezTo>
                  <a:cubicBezTo>
                    <a:pt x="385" y="59"/>
                    <a:pt x="383" y="58"/>
                    <a:pt x="383" y="57"/>
                  </a:cubicBezTo>
                  <a:cubicBezTo>
                    <a:pt x="383" y="57"/>
                    <a:pt x="385" y="55"/>
                    <a:pt x="385" y="55"/>
                  </a:cubicBezTo>
                  <a:cubicBezTo>
                    <a:pt x="385" y="55"/>
                    <a:pt x="383" y="54"/>
                    <a:pt x="383" y="53"/>
                  </a:cubicBezTo>
                  <a:cubicBezTo>
                    <a:pt x="382" y="53"/>
                    <a:pt x="381" y="52"/>
                    <a:pt x="381" y="52"/>
                  </a:cubicBezTo>
                  <a:cubicBezTo>
                    <a:pt x="381" y="51"/>
                    <a:pt x="382" y="50"/>
                    <a:pt x="382" y="49"/>
                  </a:cubicBezTo>
                  <a:cubicBezTo>
                    <a:pt x="383" y="49"/>
                    <a:pt x="384" y="48"/>
                    <a:pt x="384" y="47"/>
                  </a:cubicBezTo>
                  <a:cubicBezTo>
                    <a:pt x="384" y="47"/>
                    <a:pt x="382" y="46"/>
                    <a:pt x="382" y="46"/>
                  </a:cubicBezTo>
                  <a:cubicBezTo>
                    <a:pt x="382" y="45"/>
                    <a:pt x="383" y="44"/>
                    <a:pt x="383" y="43"/>
                  </a:cubicBezTo>
                  <a:cubicBezTo>
                    <a:pt x="384" y="43"/>
                    <a:pt x="381" y="42"/>
                    <a:pt x="381" y="42"/>
                  </a:cubicBezTo>
                  <a:cubicBezTo>
                    <a:pt x="381" y="42"/>
                    <a:pt x="379" y="43"/>
                    <a:pt x="380" y="44"/>
                  </a:cubicBezTo>
                  <a:cubicBezTo>
                    <a:pt x="380" y="44"/>
                    <a:pt x="382" y="45"/>
                    <a:pt x="382" y="46"/>
                  </a:cubicBezTo>
                  <a:cubicBezTo>
                    <a:pt x="382" y="46"/>
                    <a:pt x="380" y="47"/>
                    <a:pt x="380" y="48"/>
                  </a:cubicBezTo>
                  <a:cubicBezTo>
                    <a:pt x="380" y="49"/>
                    <a:pt x="379" y="49"/>
                    <a:pt x="378" y="50"/>
                  </a:cubicBezTo>
                  <a:cubicBezTo>
                    <a:pt x="378" y="51"/>
                    <a:pt x="377" y="52"/>
                    <a:pt x="377" y="52"/>
                  </a:cubicBezTo>
                  <a:cubicBezTo>
                    <a:pt x="376" y="54"/>
                    <a:pt x="374" y="55"/>
                    <a:pt x="373" y="57"/>
                  </a:cubicBezTo>
                  <a:cubicBezTo>
                    <a:pt x="372" y="58"/>
                    <a:pt x="371" y="60"/>
                    <a:pt x="370" y="61"/>
                  </a:cubicBezTo>
                  <a:cubicBezTo>
                    <a:pt x="369" y="62"/>
                    <a:pt x="369" y="63"/>
                    <a:pt x="368" y="63"/>
                  </a:cubicBezTo>
                  <a:cubicBezTo>
                    <a:pt x="368" y="64"/>
                    <a:pt x="367" y="65"/>
                    <a:pt x="366" y="66"/>
                  </a:cubicBezTo>
                  <a:cubicBezTo>
                    <a:pt x="366" y="66"/>
                    <a:pt x="364" y="64"/>
                    <a:pt x="364" y="64"/>
                  </a:cubicBezTo>
                  <a:cubicBezTo>
                    <a:pt x="364" y="64"/>
                    <a:pt x="362" y="62"/>
                    <a:pt x="362" y="62"/>
                  </a:cubicBezTo>
                  <a:cubicBezTo>
                    <a:pt x="361" y="62"/>
                    <a:pt x="361" y="64"/>
                    <a:pt x="360" y="64"/>
                  </a:cubicBezTo>
                  <a:cubicBezTo>
                    <a:pt x="360" y="64"/>
                    <a:pt x="359" y="63"/>
                    <a:pt x="358" y="63"/>
                  </a:cubicBezTo>
                  <a:cubicBezTo>
                    <a:pt x="358" y="63"/>
                    <a:pt x="356" y="65"/>
                    <a:pt x="356" y="65"/>
                  </a:cubicBezTo>
                  <a:cubicBezTo>
                    <a:pt x="356" y="65"/>
                    <a:pt x="354" y="64"/>
                    <a:pt x="354" y="63"/>
                  </a:cubicBezTo>
                  <a:cubicBezTo>
                    <a:pt x="354" y="63"/>
                    <a:pt x="356" y="62"/>
                    <a:pt x="356" y="61"/>
                  </a:cubicBezTo>
                  <a:cubicBezTo>
                    <a:pt x="356" y="60"/>
                    <a:pt x="357" y="59"/>
                    <a:pt x="357" y="59"/>
                  </a:cubicBezTo>
                  <a:cubicBezTo>
                    <a:pt x="358" y="58"/>
                    <a:pt x="359" y="57"/>
                    <a:pt x="359" y="57"/>
                  </a:cubicBezTo>
                  <a:cubicBezTo>
                    <a:pt x="360" y="56"/>
                    <a:pt x="360" y="55"/>
                    <a:pt x="361" y="54"/>
                  </a:cubicBezTo>
                  <a:cubicBezTo>
                    <a:pt x="361" y="54"/>
                    <a:pt x="362" y="52"/>
                    <a:pt x="363" y="52"/>
                  </a:cubicBezTo>
                  <a:cubicBezTo>
                    <a:pt x="363" y="52"/>
                    <a:pt x="365" y="54"/>
                    <a:pt x="365" y="54"/>
                  </a:cubicBezTo>
                  <a:cubicBezTo>
                    <a:pt x="365" y="53"/>
                    <a:pt x="367" y="52"/>
                    <a:pt x="367" y="52"/>
                  </a:cubicBezTo>
                  <a:cubicBezTo>
                    <a:pt x="366" y="51"/>
                    <a:pt x="365" y="51"/>
                    <a:pt x="364" y="50"/>
                  </a:cubicBezTo>
                  <a:cubicBezTo>
                    <a:pt x="364" y="49"/>
                    <a:pt x="362" y="49"/>
                    <a:pt x="362" y="48"/>
                  </a:cubicBezTo>
                  <a:cubicBezTo>
                    <a:pt x="362" y="48"/>
                    <a:pt x="364" y="47"/>
                    <a:pt x="364" y="46"/>
                  </a:cubicBezTo>
                  <a:cubicBezTo>
                    <a:pt x="363" y="46"/>
                    <a:pt x="362" y="44"/>
                    <a:pt x="362" y="44"/>
                  </a:cubicBezTo>
                  <a:cubicBezTo>
                    <a:pt x="361" y="44"/>
                    <a:pt x="360" y="46"/>
                    <a:pt x="360" y="46"/>
                  </a:cubicBezTo>
                  <a:cubicBezTo>
                    <a:pt x="360" y="47"/>
                    <a:pt x="358" y="48"/>
                    <a:pt x="358" y="49"/>
                  </a:cubicBezTo>
                  <a:cubicBezTo>
                    <a:pt x="358" y="49"/>
                    <a:pt x="360" y="50"/>
                    <a:pt x="360" y="50"/>
                  </a:cubicBezTo>
                  <a:cubicBezTo>
                    <a:pt x="360" y="51"/>
                    <a:pt x="359" y="53"/>
                    <a:pt x="359" y="53"/>
                  </a:cubicBezTo>
                  <a:cubicBezTo>
                    <a:pt x="358" y="53"/>
                    <a:pt x="357" y="51"/>
                    <a:pt x="356" y="51"/>
                  </a:cubicBezTo>
                  <a:cubicBezTo>
                    <a:pt x="356" y="51"/>
                    <a:pt x="355" y="53"/>
                    <a:pt x="355" y="53"/>
                  </a:cubicBezTo>
                  <a:cubicBezTo>
                    <a:pt x="354" y="54"/>
                    <a:pt x="354" y="55"/>
                    <a:pt x="353" y="55"/>
                  </a:cubicBezTo>
                  <a:cubicBezTo>
                    <a:pt x="353" y="56"/>
                    <a:pt x="352" y="58"/>
                    <a:pt x="351" y="58"/>
                  </a:cubicBezTo>
                  <a:cubicBezTo>
                    <a:pt x="351" y="58"/>
                    <a:pt x="349" y="56"/>
                    <a:pt x="349" y="56"/>
                  </a:cubicBezTo>
                  <a:cubicBezTo>
                    <a:pt x="348" y="56"/>
                    <a:pt x="348" y="58"/>
                    <a:pt x="347" y="58"/>
                  </a:cubicBezTo>
                  <a:cubicBezTo>
                    <a:pt x="347" y="59"/>
                    <a:pt x="346" y="60"/>
                    <a:pt x="346" y="60"/>
                  </a:cubicBezTo>
                  <a:cubicBezTo>
                    <a:pt x="346" y="60"/>
                    <a:pt x="343" y="59"/>
                    <a:pt x="343" y="59"/>
                  </a:cubicBezTo>
                  <a:cubicBezTo>
                    <a:pt x="343" y="58"/>
                    <a:pt x="345" y="57"/>
                    <a:pt x="345" y="56"/>
                  </a:cubicBezTo>
                  <a:cubicBezTo>
                    <a:pt x="345" y="56"/>
                    <a:pt x="343" y="55"/>
                    <a:pt x="343" y="55"/>
                  </a:cubicBezTo>
                  <a:cubicBezTo>
                    <a:pt x="342" y="55"/>
                    <a:pt x="342" y="57"/>
                    <a:pt x="341" y="57"/>
                  </a:cubicBezTo>
                  <a:cubicBezTo>
                    <a:pt x="341" y="57"/>
                    <a:pt x="340" y="55"/>
                    <a:pt x="339" y="55"/>
                  </a:cubicBezTo>
                  <a:cubicBezTo>
                    <a:pt x="338" y="55"/>
                    <a:pt x="338" y="57"/>
                    <a:pt x="337" y="58"/>
                  </a:cubicBezTo>
                  <a:cubicBezTo>
                    <a:pt x="337" y="58"/>
                    <a:pt x="336" y="56"/>
                    <a:pt x="335" y="56"/>
                  </a:cubicBezTo>
                  <a:cubicBezTo>
                    <a:pt x="334" y="56"/>
                    <a:pt x="334" y="58"/>
                    <a:pt x="333" y="58"/>
                  </a:cubicBezTo>
                  <a:cubicBezTo>
                    <a:pt x="332" y="57"/>
                    <a:pt x="330" y="56"/>
                    <a:pt x="329" y="55"/>
                  </a:cubicBezTo>
                  <a:cubicBezTo>
                    <a:pt x="330" y="53"/>
                    <a:pt x="331" y="52"/>
                    <a:pt x="332" y="50"/>
                  </a:cubicBezTo>
                  <a:cubicBezTo>
                    <a:pt x="333" y="49"/>
                    <a:pt x="333" y="49"/>
                    <a:pt x="334" y="48"/>
                  </a:cubicBezTo>
                  <a:cubicBezTo>
                    <a:pt x="334" y="48"/>
                    <a:pt x="336" y="46"/>
                    <a:pt x="336" y="46"/>
                  </a:cubicBezTo>
                  <a:cubicBezTo>
                    <a:pt x="336" y="46"/>
                    <a:pt x="334" y="44"/>
                    <a:pt x="333" y="44"/>
                  </a:cubicBezTo>
                  <a:cubicBezTo>
                    <a:pt x="333" y="44"/>
                    <a:pt x="332" y="46"/>
                    <a:pt x="332" y="46"/>
                  </a:cubicBezTo>
                  <a:cubicBezTo>
                    <a:pt x="331" y="47"/>
                    <a:pt x="331" y="48"/>
                    <a:pt x="330" y="48"/>
                  </a:cubicBezTo>
                  <a:cubicBezTo>
                    <a:pt x="329" y="49"/>
                    <a:pt x="329" y="50"/>
                    <a:pt x="328" y="51"/>
                  </a:cubicBezTo>
                  <a:cubicBezTo>
                    <a:pt x="328" y="51"/>
                    <a:pt x="327" y="52"/>
                    <a:pt x="327" y="53"/>
                  </a:cubicBezTo>
                  <a:cubicBezTo>
                    <a:pt x="326" y="54"/>
                    <a:pt x="325" y="55"/>
                    <a:pt x="325" y="55"/>
                  </a:cubicBezTo>
                  <a:cubicBezTo>
                    <a:pt x="325" y="56"/>
                    <a:pt x="327" y="57"/>
                    <a:pt x="327" y="57"/>
                  </a:cubicBezTo>
                  <a:cubicBezTo>
                    <a:pt x="328" y="57"/>
                    <a:pt x="329" y="58"/>
                    <a:pt x="329" y="59"/>
                  </a:cubicBezTo>
                  <a:cubicBezTo>
                    <a:pt x="330" y="59"/>
                    <a:pt x="328" y="60"/>
                    <a:pt x="328" y="61"/>
                  </a:cubicBezTo>
                  <a:cubicBezTo>
                    <a:pt x="327" y="60"/>
                    <a:pt x="326" y="60"/>
                    <a:pt x="325" y="59"/>
                  </a:cubicBezTo>
                  <a:cubicBezTo>
                    <a:pt x="325" y="59"/>
                    <a:pt x="324" y="57"/>
                    <a:pt x="323" y="57"/>
                  </a:cubicBezTo>
                  <a:cubicBezTo>
                    <a:pt x="323" y="57"/>
                    <a:pt x="322" y="59"/>
                    <a:pt x="322" y="60"/>
                  </a:cubicBezTo>
                  <a:cubicBezTo>
                    <a:pt x="321" y="60"/>
                    <a:pt x="320" y="61"/>
                    <a:pt x="320" y="62"/>
                  </a:cubicBezTo>
                  <a:cubicBezTo>
                    <a:pt x="320" y="61"/>
                    <a:pt x="318" y="61"/>
                    <a:pt x="318" y="60"/>
                  </a:cubicBezTo>
                  <a:cubicBezTo>
                    <a:pt x="318" y="60"/>
                    <a:pt x="319" y="58"/>
                    <a:pt x="319" y="58"/>
                  </a:cubicBezTo>
                  <a:cubicBezTo>
                    <a:pt x="320" y="57"/>
                    <a:pt x="320" y="56"/>
                    <a:pt x="321" y="56"/>
                  </a:cubicBezTo>
                  <a:cubicBezTo>
                    <a:pt x="322" y="55"/>
                    <a:pt x="322" y="54"/>
                    <a:pt x="323" y="53"/>
                  </a:cubicBezTo>
                  <a:cubicBezTo>
                    <a:pt x="323" y="53"/>
                    <a:pt x="324" y="52"/>
                    <a:pt x="324" y="51"/>
                  </a:cubicBezTo>
                  <a:cubicBezTo>
                    <a:pt x="324" y="51"/>
                    <a:pt x="323" y="49"/>
                    <a:pt x="322" y="50"/>
                  </a:cubicBezTo>
                  <a:cubicBezTo>
                    <a:pt x="322" y="50"/>
                    <a:pt x="321" y="52"/>
                    <a:pt x="320" y="52"/>
                  </a:cubicBezTo>
                  <a:cubicBezTo>
                    <a:pt x="320" y="52"/>
                    <a:pt x="319" y="50"/>
                    <a:pt x="318" y="50"/>
                  </a:cubicBezTo>
                  <a:cubicBezTo>
                    <a:pt x="318" y="50"/>
                    <a:pt x="317" y="52"/>
                    <a:pt x="317" y="52"/>
                  </a:cubicBezTo>
                  <a:cubicBezTo>
                    <a:pt x="316" y="53"/>
                    <a:pt x="315" y="54"/>
                    <a:pt x="315" y="55"/>
                  </a:cubicBezTo>
                  <a:cubicBezTo>
                    <a:pt x="315" y="55"/>
                    <a:pt x="314" y="57"/>
                    <a:pt x="313" y="57"/>
                  </a:cubicBezTo>
                  <a:cubicBezTo>
                    <a:pt x="313" y="57"/>
                    <a:pt x="311" y="55"/>
                    <a:pt x="311" y="55"/>
                  </a:cubicBezTo>
                  <a:cubicBezTo>
                    <a:pt x="310" y="55"/>
                    <a:pt x="310" y="57"/>
                    <a:pt x="309" y="57"/>
                  </a:cubicBezTo>
                  <a:cubicBezTo>
                    <a:pt x="309" y="57"/>
                    <a:pt x="308" y="56"/>
                    <a:pt x="307" y="56"/>
                  </a:cubicBezTo>
                  <a:cubicBezTo>
                    <a:pt x="306" y="56"/>
                    <a:pt x="306" y="58"/>
                    <a:pt x="305" y="58"/>
                  </a:cubicBezTo>
                  <a:cubicBezTo>
                    <a:pt x="305" y="58"/>
                    <a:pt x="304" y="56"/>
                    <a:pt x="303" y="56"/>
                  </a:cubicBezTo>
                  <a:cubicBezTo>
                    <a:pt x="302" y="56"/>
                    <a:pt x="302" y="58"/>
                    <a:pt x="301" y="58"/>
                  </a:cubicBezTo>
                  <a:cubicBezTo>
                    <a:pt x="301" y="58"/>
                    <a:pt x="300" y="57"/>
                    <a:pt x="299" y="57"/>
                  </a:cubicBezTo>
                  <a:cubicBezTo>
                    <a:pt x="299" y="57"/>
                    <a:pt x="298" y="59"/>
                    <a:pt x="297" y="59"/>
                  </a:cubicBezTo>
                  <a:cubicBezTo>
                    <a:pt x="297" y="59"/>
                    <a:pt x="295" y="57"/>
                    <a:pt x="295" y="57"/>
                  </a:cubicBezTo>
                  <a:cubicBezTo>
                    <a:pt x="295" y="57"/>
                    <a:pt x="294" y="59"/>
                    <a:pt x="293" y="59"/>
                  </a:cubicBezTo>
                  <a:cubicBezTo>
                    <a:pt x="293" y="60"/>
                    <a:pt x="292" y="61"/>
                    <a:pt x="292" y="62"/>
                  </a:cubicBezTo>
                  <a:cubicBezTo>
                    <a:pt x="291" y="61"/>
                    <a:pt x="290" y="61"/>
                    <a:pt x="290" y="60"/>
                  </a:cubicBezTo>
                  <a:cubicBezTo>
                    <a:pt x="289" y="60"/>
                    <a:pt x="287" y="59"/>
                    <a:pt x="287" y="58"/>
                  </a:cubicBezTo>
                  <a:cubicBezTo>
                    <a:pt x="287" y="58"/>
                    <a:pt x="289" y="56"/>
                    <a:pt x="289" y="56"/>
                  </a:cubicBezTo>
                  <a:cubicBezTo>
                    <a:pt x="290" y="55"/>
                    <a:pt x="290" y="55"/>
                    <a:pt x="291" y="54"/>
                  </a:cubicBezTo>
                  <a:cubicBezTo>
                    <a:pt x="291" y="54"/>
                    <a:pt x="292" y="55"/>
                    <a:pt x="293" y="55"/>
                  </a:cubicBezTo>
                  <a:cubicBezTo>
                    <a:pt x="293" y="56"/>
                    <a:pt x="295" y="57"/>
                    <a:pt x="295" y="57"/>
                  </a:cubicBezTo>
                  <a:cubicBezTo>
                    <a:pt x="296" y="57"/>
                    <a:pt x="296" y="55"/>
                    <a:pt x="297" y="55"/>
                  </a:cubicBezTo>
                  <a:cubicBezTo>
                    <a:pt x="298" y="55"/>
                    <a:pt x="298" y="57"/>
                    <a:pt x="299" y="57"/>
                  </a:cubicBezTo>
                  <a:cubicBezTo>
                    <a:pt x="300" y="57"/>
                    <a:pt x="300" y="54"/>
                    <a:pt x="301" y="54"/>
                  </a:cubicBezTo>
                  <a:cubicBezTo>
                    <a:pt x="301" y="54"/>
                    <a:pt x="303" y="56"/>
                    <a:pt x="303" y="56"/>
                  </a:cubicBezTo>
                  <a:cubicBezTo>
                    <a:pt x="304" y="56"/>
                    <a:pt x="304" y="54"/>
                    <a:pt x="305" y="54"/>
                  </a:cubicBezTo>
                  <a:cubicBezTo>
                    <a:pt x="304" y="53"/>
                    <a:pt x="303" y="53"/>
                    <a:pt x="303" y="52"/>
                  </a:cubicBezTo>
                  <a:cubicBezTo>
                    <a:pt x="302" y="52"/>
                    <a:pt x="300" y="51"/>
                    <a:pt x="300" y="50"/>
                  </a:cubicBezTo>
                  <a:cubicBezTo>
                    <a:pt x="300" y="50"/>
                    <a:pt x="302" y="49"/>
                    <a:pt x="302" y="48"/>
                  </a:cubicBezTo>
                  <a:cubicBezTo>
                    <a:pt x="303" y="48"/>
                    <a:pt x="303" y="47"/>
                    <a:pt x="304" y="46"/>
                  </a:cubicBezTo>
                  <a:cubicBezTo>
                    <a:pt x="304" y="45"/>
                    <a:pt x="305" y="45"/>
                    <a:pt x="305" y="44"/>
                  </a:cubicBezTo>
                  <a:cubicBezTo>
                    <a:pt x="305" y="44"/>
                    <a:pt x="304" y="42"/>
                    <a:pt x="303" y="42"/>
                  </a:cubicBezTo>
                  <a:cubicBezTo>
                    <a:pt x="303" y="42"/>
                    <a:pt x="302" y="44"/>
                    <a:pt x="301" y="44"/>
                  </a:cubicBezTo>
                  <a:cubicBezTo>
                    <a:pt x="301" y="45"/>
                    <a:pt x="300" y="46"/>
                    <a:pt x="300" y="47"/>
                  </a:cubicBezTo>
                  <a:cubicBezTo>
                    <a:pt x="299" y="47"/>
                    <a:pt x="299" y="48"/>
                    <a:pt x="298" y="49"/>
                  </a:cubicBezTo>
                  <a:cubicBezTo>
                    <a:pt x="298" y="49"/>
                    <a:pt x="297" y="51"/>
                    <a:pt x="296" y="51"/>
                  </a:cubicBezTo>
                  <a:cubicBezTo>
                    <a:pt x="296" y="51"/>
                    <a:pt x="295" y="49"/>
                    <a:pt x="294" y="49"/>
                  </a:cubicBezTo>
                  <a:cubicBezTo>
                    <a:pt x="294" y="49"/>
                    <a:pt x="293" y="52"/>
                    <a:pt x="292" y="52"/>
                  </a:cubicBezTo>
                  <a:cubicBezTo>
                    <a:pt x="292" y="52"/>
                    <a:pt x="290" y="50"/>
                    <a:pt x="290" y="50"/>
                  </a:cubicBezTo>
                  <a:cubicBezTo>
                    <a:pt x="290" y="50"/>
                    <a:pt x="289" y="51"/>
                    <a:pt x="288" y="52"/>
                  </a:cubicBezTo>
                  <a:cubicBezTo>
                    <a:pt x="288" y="53"/>
                    <a:pt x="287" y="54"/>
                    <a:pt x="287" y="54"/>
                  </a:cubicBezTo>
                  <a:cubicBezTo>
                    <a:pt x="286" y="55"/>
                    <a:pt x="286" y="56"/>
                    <a:pt x="285" y="57"/>
                  </a:cubicBezTo>
                  <a:cubicBezTo>
                    <a:pt x="284" y="57"/>
                    <a:pt x="284" y="58"/>
                    <a:pt x="283" y="59"/>
                  </a:cubicBezTo>
                  <a:cubicBezTo>
                    <a:pt x="283" y="60"/>
                    <a:pt x="282" y="60"/>
                    <a:pt x="282" y="61"/>
                  </a:cubicBezTo>
                  <a:cubicBezTo>
                    <a:pt x="281" y="62"/>
                    <a:pt x="280" y="63"/>
                    <a:pt x="280" y="63"/>
                  </a:cubicBezTo>
                  <a:cubicBezTo>
                    <a:pt x="280" y="64"/>
                    <a:pt x="282" y="65"/>
                    <a:pt x="282" y="65"/>
                  </a:cubicBezTo>
                  <a:cubicBezTo>
                    <a:pt x="282" y="65"/>
                    <a:pt x="281" y="67"/>
                    <a:pt x="280" y="67"/>
                  </a:cubicBezTo>
                  <a:cubicBezTo>
                    <a:pt x="280" y="67"/>
                    <a:pt x="279" y="69"/>
                    <a:pt x="279" y="69"/>
                  </a:cubicBezTo>
                  <a:cubicBezTo>
                    <a:pt x="278" y="69"/>
                    <a:pt x="277" y="68"/>
                    <a:pt x="277" y="68"/>
                  </a:cubicBezTo>
                  <a:cubicBezTo>
                    <a:pt x="276" y="68"/>
                    <a:pt x="275" y="70"/>
                    <a:pt x="275" y="70"/>
                  </a:cubicBezTo>
                  <a:cubicBezTo>
                    <a:pt x="275" y="70"/>
                    <a:pt x="273" y="68"/>
                    <a:pt x="273" y="68"/>
                  </a:cubicBezTo>
                  <a:cubicBezTo>
                    <a:pt x="273" y="67"/>
                    <a:pt x="274" y="67"/>
                    <a:pt x="274" y="66"/>
                  </a:cubicBezTo>
                  <a:cubicBezTo>
                    <a:pt x="275" y="65"/>
                    <a:pt x="276" y="64"/>
                    <a:pt x="276" y="64"/>
                  </a:cubicBezTo>
                  <a:cubicBezTo>
                    <a:pt x="276" y="63"/>
                    <a:pt x="274" y="62"/>
                    <a:pt x="274" y="62"/>
                  </a:cubicBezTo>
                  <a:cubicBezTo>
                    <a:pt x="274" y="62"/>
                    <a:pt x="275" y="60"/>
                    <a:pt x="275" y="60"/>
                  </a:cubicBezTo>
                  <a:cubicBezTo>
                    <a:pt x="276" y="59"/>
                    <a:pt x="277" y="58"/>
                    <a:pt x="277" y="58"/>
                  </a:cubicBezTo>
                  <a:cubicBezTo>
                    <a:pt x="278" y="57"/>
                    <a:pt x="278" y="56"/>
                    <a:pt x="279" y="55"/>
                  </a:cubicBezTo>
                  <a:cubicBezTo>
                    <a:pt x="279" y="55"/>
                    <a:pt x="280" y="54"/>
                    <a:pt x="281" y="53"/>
                  </a:cubicBezTo>
                  <a:cubicBezTo>
                    <a:pt x="281" y="54"/>
                    <a:pt x="282" y="54"/>
                    <a:pt x="283" y="55"/>
                  </a:cubicBezTo>
                  <a:cubicBezTo>
                    <a:pt x="283" y="55"/>
                    <a:pt x="285" y="53"/>
                    <a:pt x="285" y="53"/>
                  </a:cubicBezTo>
                  <a:cubicBezTo>
                    <a:pt x="285" y="52"/>
                    <a:pt x="282" y="51"/>
                    <a:pt x="282" y="51"/>
                  </a:cubicBezTo>
                  <a:cubicBezTo>
                    <a:pt x="282" y="51"/>
                    <a:pt x="281" y="53"/>
                    <a:pt x="281" y="53"/>
                  </a:cubicBezTo>
                  <a:cubicBezTo>
                    <a:pt x="280" y="53"/>
                    <a:pt x="279" y="51"/>
                    <a:pt x="278" y="51"/>
                  </a:cubicBezTo>
                  <a:cubicBezTo>
                    <a:pt x="278" y="51"/>
                    <a:pt x="277" y="54"/>
                    <a:pt x="277" y="54"/>
                  </a:cubicBezTo>
                  <a:cubicBezTo>
                    <a:pt x="276" y="54"/>
                    <a:pt x="274" y="52"/>
                    <a:pt x="274" y="52"/>
                  </a:cubicBezTo>
                  <a:cubicBezTo>
                    <a:pt x="274" y="51"/>
                    <a:pt x="276" y="50"/>
                    <a:pt x="276" y="50"/>
                  </a:cubicBezTo>
                  <a:cubicBezTo>
                    <a:pt x="276" y="50"/>
                    <a:pt x="274" y="48"/>
                    <a:pt x="274" y="48"/>
                  </a:cubicBezTo>
                  <a:cubicBezTo>
                    <a:pt x="274" y="48"/>
                    <a:pt x="272" y="50"/>
                    <a:pt x="272" y="50"/>
                  </a:cubicBezTo>
                  <a:cubicBezTo>
                    <a:pt x="272" y="51"/>
                    <a:pt x="275" y="52"/>
                    <a:pt x="274" y="52"/>
                  </a:cubicBezTo>
                  <a:cubicBezTo>
                    <a:pt x="274" y="52"/>
                    <a:pt x="273" y="54"/>
                    <a:pt x="273" y="54"/>
                  </a:cubicBezTo>
                  <a:cubicBezTo>
                    <a:pt x="272" y="54"/>
                    <a:pt x="271" y="52"/>
                    <a:pt x="270" y="52"/>
                  </a:cubicBezTo>
                  <a:cubicBezTo>
                    <a:pt x="270" y="53"/>
                    <a:pt x="269" y="55"/>
                    <a:pt x="269" y="55"/>
                  </a:cubicBezTo>
                  <a:cubicBezTo>
                    <a:pt x="268" y="55"/>
                    <a:pt x="267" y="53"/>
                    <a:pt x="267" y="53"/>
                  </a:cubicBezTo>
                  <a:cubicBezTo>
                    <a:pt x="266" y="54"/>
                    <a:pt x="265" y="54"/>
                    <a:pt x="265" y="55"/>
                  </a:cubicBezTo>
                  <a:cubicBezTo>
                    <a:pt x="265" y="56"/>
                    <a:pt x="263" y="57"/>
                    <a:pt x="263" y="57"/>
                  </a:cubicBezTo>
                  <a:cubicBezTo>
                    <a:pt x="263" y="58"/>
                    <a:pt x="265" y="59"/>
                    <a:pt x="265" y="59"/>
                  </a:cubicBezTo>
                  <a:cubicBezTo>
                    <a:pt x="265" y="60"/>
                    <a:pt x="264" y="61"/>
                    <a:pt x="264" y="61"/>
                  </a:cubicBezTo>
                  <a:cubicBezTo>
                    <a:pt x="264" y="62"/>
                    <a:pt x="266" y="63"/>
                    <a:pt x="266" y="63"/>
                  </a:cubicBezTo>
                  <a:cubicBezTo>
                    <a:pt x="266" y="64"/>
                    <a:pt x="264" y="65"/>
                    <a:pt x="264" y="65"/>
                  </a:cubicBezTo>
                  <a:cubicBezTo>
                    <a:pt x="264" y="66"/>
                    <a:pt x="262" y="67"/>
                    <a:pt x="262" y="68"/>
                  </a:cubicBezTo>
                  <a:cubicBezTo>
                    <a:pt x="262" y="67"/>
                    <a:pt x="260" y="67"/>
                    <a:pt x="260" y="66"/>
                  </a:cubicBezTo>
                  <a:cubicBezTo>
                    <a:pt x="260" y="65"/>
                    <a:pt x="262" y="64"/>
                    <a:pt x="262" y="64"/>
                  </a:cubicBezTo>
                  <a:cubicBezTo>
                    <a:pt x="262" y="63"/>
                    <a:pt x="260" y="63"/>
                    <a:pt x="260" y="62"/>
                  </a:cubicBezTo>
                  <a:cubicBezTo>
                    <a:pt x="260" y="62"/>
                    <a:pt x="262" y="60"/>
                    <a:pt x="261" y="60"/>
                  </a:cubicBezTo>
                  <a:cubicBezTo>
                    <a:pt x="261" y="59"/>
                    <a:pt x="259" y="58"/>
                    <a:pt x="259" y="58"/>
                  </a:cubicBezTo>
                  <a:cubicBezTo>
                    <a:pt x="259" y="58"/>
                    <a:pt x="258" y="60"/>
                    <a:pt x="257" y="60"/>
                  </a:cubicBezTo>
                  <a:cubicBezTo>
                    <a:pt x="257" y="60"/>
                    <a:pt x="256" y="59"/>
                    <a:pt x="255" y="59"/>
                  </a:cubicBezTo>
                  <a:cubicBezTo>
                    <a:pt x="254" y="60"/>
                    <a:pt x="253" y="62"/>
                    <a:pt x="252" y="63"/>
                  </a:cubicBezTo>
                  <a:cubicBezTo>
                    <a:pt x="251" y="64"/>
                    <a:pt x="251" y="64"/>
                    <a:pt x="250" y="65"/>
                  </a:cubicBezTo>
                  <a:cubicBezTo>
                    <a:pt x="249" y="64"/>
                    <a:pt x="247" y="63"/>
                    <a:pt x="246" y="62"/>
                  </a:cubicBezTo>
                  <a:cubicBezTo>
                    <a:pt x="246" y="61"/>
                    <a:pt x="247" y="60"/>
                    <a:pt x="247" y="60"/>
                  </a:cubicBezTo>
                  <a:cubicBezTo>
                    <a:pt x="247" y="59"/>
                    <a:pt x="245" y="58"/>
                    <a:pt x="245" y="58"/>
                  </a:cubicBezTo>
                  <a:cubicBezTo>
                    <a:pt x="245" y="57"/>
                    <a:pt x="247" y="56"/>
                    <a:pt x="247" y="56"/>
                  </a:cubicBezTo>
                  <a:cubicBezTo>
                    <a:pt x="247" y="55"/>
                    <a:pt x="248" y="53"/>
                    <a:pt x="249" y="53"/>
                  </a:cubicBezTo>
                  <a:cubicBezTo>
                    <a:pt x="249" y="53"/>
                    <a:pt x="250" y="55"/>
                    <a:pt x="251" y="55"/>
                  </a:cubicBezTo>
                  <a:cubicBezTo>
                    <a:pt x="251" y="55"/>
                    <a:pt x="253" y="57"/>
                    <a:pt x="253" y="57"/>
                  </a:cubicBezTo>
                  <a:cubicBezTo>
                    <a:pt x="253" y="56"/>
                    <a:pt x="255" y="55"/>
                    <a:pt x="255" y="55"/>
                  </a:cubicBezTo>
                  <a:cubicBezTo>
                    <a:pt x="255" y="54"/>
                    <a:pt x="253" y="54"/>
                    <a:pt x="253" y="53"/>
                  </a:cubicBezTo>
                  <a:cubicBezTo>
                    <a:pt x="252" y="52"/>
                    <a:pt x="254" y="51"/>
                    <a:pt x="254" y="51"/>
                  </a:cubicBezTo>
                  <a:cubicBezTo>
                    <a:pt x="254" y="50"/>
                    <a:pt x="252" y="49"/>
                    <a:pt x="252" y="49"/>
                  </a:cubicBezTo>
                  <a:cubicBezTo>
                    <a:pt x="252" y="49"/>
                    <a:pt x="251" y="51"/>
                    <a:pt x="250" y="51"/>
                  </a:cubicBezTo>
                  <a:cubicBezTo>
                    <a:pt x="250" y="51"/>
                    <a:pt x="249" y="50"/>
                    <a:pt x="248" y="49"/>
                  </a:cubicBezTo>
                  <a:cubicBezTo>
                    <a:pt x="248" y="49"/>
                    <a:pt x="250" y="48"/>
                    <a:pt x="250" y="47"/>
                  </a:cubicBezTo>
                  <a:cubicBezTo>
                    <a:pt x="250" y="47"/>
                    <a:pt x="247" y="46"/>
                    <a:pt x="248" y="46"/>
                  </a:cubicBezTo>
                  <a:cubicBezTo>
                    <a:pt x="247" y="46"/>
                    <a:pt x="246" y="47"/>
                    <a:pt x="246" y="48"/>
                  </a:cubicBezTo>
                  <a:cubicBezTo>
                    <a:pt x="246" y="48"/>
                    <a:pt x="248" y="49"/>
                    <a:pt x="248" y="49"/>
                  </a:cubicBezTo>
                  <a:cubicBezTo>
                    <a:pt x="248" y="50"/>
                    <a:pt x="247" y="51"/>
                    <a:pt x="246" y="52"/>
                  </a:cubicBezTo>
                  <a:cubicBezTo>
                    <a:pt x="246" y="52"/>
                    <a:pt x="245" y="53"/>
                    <a:pt x="245" y="54"/>
                  </a:cubicBezTo>
                  <a:cubicBezTo>
                    <a:pt x="244" y="55"/>
                    <a:pt x="244" y="56"/>
                    <a:pt x="243" y="56"/>
                  </a:cubicBezTo>
                  <a:cubicBezTo>
                    <a:pt x="243" y="56"/>
                    <a:pt x="241" y="54"/>
                    <a:pt x="241" y="54"/>
                  </a:cubicBezTo>
                  <a:cubicBezTo>
                    <a:pt x="240" y="55"/>
                    <a:pt x="240" y="56"/>
                    <a:pt x="239" y="57"/>
                  </a:cubicBezTo>
                  <a:cubicBezTo>
                    <a:pt x="239" y="57"/>
                    <a:pt x="241" y="58"/>
                    <a:pt x="241" y="58"/>
                  </a:cubicBezTo>
                  <a:cubicBezTo>
                    <a:pt x="241" y="59"/>
                    <a:pt x="240" y="61"/>
                    <a:pt x="240" y="61"/>
                  </a:cubicBezTo>
                  <a:cubicBezTo>
                    <a:pt x="239" y="61"/>
                    <a:pt x="237" y="59"/>
                    <a:pt x="237" y="59"/>
                  </a:cubicBezTo>
                  <a:cubicBezTo>
                    <a:pt x="237" y="59"/>
                    <a:pt x="239" y="57"/>
                    <a:pt x="239" y="57"/>
                  </a:cubicBezTo>
                  <a:cubicBezTo>
                    <a:pt x="239" y="56"/>
                    <a:pt x="237" y="55"/>
                    <a:pt x="237" y="55"/>
                  </a:cubicBezTo>
                  <a:cubicBezTo>
                    <a:pt x="236" y="54"/>
                    <a:pt x="235" y="54"/>
                    <a:pt x="235" y="53"/>
                  </a:cubicBezTo>
                  <a:cubicBezTo>
                    <a:pt x="234" y="53"/>
                    <a:pt x="233" y="52"/>
                    <a:pt x="232" y="52"/>
                  </a:cubicBezTo>
                  <a:cubicBezTo>
                    <a:pt x="231" y="53"/>
                    <a:pt x="230" y="55"/>
                    <a:pt x="229" y="56"/>
                  </a:cubicBezTo>
                  <a:cubicBezTo>
                    <a:pt x="228" y="57"/>
                    <a:pt x="228" y="58"/>
                    <a:pt x="227" y="58"/>
                  </a:cubicBezTo>
                  <a:cubicBezTo>
                    <a:pt x="227" y="58"/>
                    <a:pt x="225" y="57"/>
                    <a:pt x="225" y="57"/>
                  </a:cubicBezTo>
                  <a:cubicBezTo>
                    <a:pt x="224" y="57"/>
                    <a:pt x="224" y="59"/>
                    <a:pt x="223" y="59"/>
                  </a:cubicBezTo>
                  <a:cubicBezTo>
                    <a:pt x="222" y="59"/>
                    <a:pt x="222" y="57"/>
                    <a:pt x="221" y="57"/>
                  </a:cubicBezTo>
                  <a:cubicBezTo>
                    <a:pt x="220" y="57"/>
                    <a:pt x="219" y="55"/>
                    <a:pt x="219" y="55"/>
                  </a:cubicBezTo>
                  <a:cubicBezTo>
                    <a:pt x="218" y="55"/>
                    <a:pt x="218" y="57"/>
                    <a:pt x="217" y="58"/>
                  </a:cubicBezTo>
                  <a:cubicBezTo>
                    <a:pt x="216" y="57"/>
                    <a:pt x="216" y="57"/>
                    <a:pt x="215" y="56"/>
                  </a:cubicBezTo>
                  <a:cubicBezTo>
                    <a:pt x="214" y="56"/>
                    <a:pt x="213" y="55"/>
                    <a:pt x="213" y="54"/>
                  </a:cubicBezTo>
                  <a:cubicBezTo>
                    <a:pt x="213" y="54"/>
                    <a:pt x="214" y="52"/>
                    <a:pt x="214" y="52"/>
                  </a:cubicBezTo>
                  <a:cubicBezTo>
                    <a:pt x="215" y="52"/>
                    <a:pt x="216" y="54"/>
                    <a:pt x="217" y="54"/>
                  </a:cubicBezTo>
                  <a:cubicBezTo>
                    <a:pt x="217" y="53"/>
                    <a:pt x="218" y="52"/>
                    <a:pt x="218" y="51"/>
                  </a:cubicBezTo>
                  <a:cubicBezTo>
                    <a:pt x="217" y="50"/>
                    <a:pt x="215" y="49"/>
                    <a:pt x="214" y="48"/>
                  </a:cubicBezTo>
                  <a:cubicBezTo>
                    <a:pt x="213" y="49"/>
                    <a:pt x="213" y="50"/>
                    <a:pt x="212" y="50"/>
                  </a:cubicBezTo>
                  <a:cubicBezTo>
                    <a:pt x="212" y="51"/>
                    <a:pt x="211" y="53"/>
                    <a:pt x="210" y="53"/>
                  </a:cubicBezTo>
                  <a:cubicBezTo>
                    <a:pt x="210" y="53"/>
                    <a:pt x="208" y="51"/>
                    <a:pt x="208" y="51"/>
                  </a:cubicBezTo>
                  <a:cubicBezTo>
                    <a:pt x="208" y="51"/>
                    <a:pt x="207" y="52"/>
                    <a:pt x="206" y="53"/>
                  </a:cubicBezTo>
                  <a:cubicBezTo>
                    <a:pt x="206" y="54"/>
                    <a:pt x="205" y="55"/>
                    <a:pt x="205" y="55"/>
                  </a:cubicBezTo>
                  <a:cubicBezTo>
                    <a:pt x="205" y="56"/>
                    <a:pt x="203" y="57"/>
                    <a:pt x="203" y="58"/>
                  </a:cubicBezTo>
                  <a:cubicBezTo>
                    <a:pt x="203" y="58"/>
                    <a:pt x="205" y="59"/>
                    <a:pt x="205" y="59"/>
                  </a:cubicBezTo>
                  <a:cubicBezTo>
                    <a:pt x="205" y="59"/>
                    <a:pt x="204" y="61"/>
                    <a:pt x="204" y="61"/>
                  </a:cubicBezTo>
                  <a:cubicBezTo>
                    <a:pt x="203" y="62"/>
                    <a:pt x="202" y="60"/>
                    <a:pt x="201" y="60"/>
                  </a:cubicBezTo>
                  <a:cubicBezTo>
                    <a:pt x="201" y="60"/>
                    <a:pt x="199" y="58"/>
                    <a:pt x="199" y="58"/>
                  </a:cubicBezTo>
                  <a:cubicBezTo>
                    <a:pt x="199" y="57"/>
                    <a:pt x="201" y="56"/>
                    <a:pt x="201" y="56"/>
                  </a:cubicBezTo>
                  <a:cubicBezTo>
                    <a:pt x="201" y="55"/>
                    <a:pt x="203" y="54"/>
                    <a:pt x="203" y="54"/>
                  </a:cubicBezTo>
                  <a:cubicBezTo>
                    <a:pt x="202" y="53"/>
                    <a:pt x="200" y="53"/>
                    <a:pt x="200" y="52"/>
                  </a:cubicBezTo>
                  <a:cubicBezTo>
                    <a:pt x="200" y="51"/>
                    <a:pt x="202" y="50"/>
                    <a:pt x="202" y="50"/>
                  </a:cubicBezTo>
                  <a:cubicBezTo>
                    <a:pt x="202" y="49"/>
                    <a:pt x="200" y="49"/>
                    <a:pt x="200" y="48"/>
                  </a:cubicBezTo>
                  <a:cubicBezTo>
                    <a:pt x="199" y="49"/>
                    <a:pt x="197" y="51"/>
                    <a:pt x="196" y="52"/>
                  </a:cubicBezTo>
                  <a:cubicBezTo>
                    <a:pt x="197" y="53"/>
                    <a:pt x="198" y="53"/>
                    <a:pt x="199" y="54"/>
                  </a:cubicBezTo>
                  <a:cubicBezTo>
                    <a:pt x="199" y="54"/>
                    <a:pt x="197" y="56"/>
                    <a:pt x="197" y="56"/>
                  </a:cubicBezTo>
                  <a:cubicBezTo>
                    <a:pt x="196" y="57"/>
                    <a:pt x="196" y="58"/>
                    <a:pt x="195" y="59"/>
                  </a:cubicBezTo>
                  <a:cubicBezTo>
                    <a:pt x="195" y="59"/>
                    <a:pt x="194" y="60"/>
                    <a:pt x="193" y="61"/>
                  </a:cubicBezTo>
                  <a:cubicBezTo>
                    <a:pt x="193" y="61"/>
                    <a:pt x="192" y="63"/>
                    <a:pt x="192" y="63"/>
                  </a:cubicBezTo>
                  <a:cubicBezTo>
                    <a:pt x="192" y="63"/>
                    <a:pt x="190" y="61"/>
                    <a:pt x="190" y="61"/>
                  </a:cubicBezTo>
                  <a:cubicBezTo>
                    <a:pt x="189" y="61"/>
                    <a:pt x="188" y="60"/>
                    <a:pt x="187" y="60"/>
                  </a:cubicBezTo>
                  <a:cubicBezTo>
                    <a:pt x="187" y="60"/>
                    <a:pt x="186" y="62"/>
                    <a:pt x="186" y="62"/>
                  </a:cubicBezTo>
                  <a:cubicBezTo>
                    <a:pt x="185" y="63"/>
                    <a:pt x="184" y="63"/>
                    <a:pt x="184" y="64"/>
                  </a:cubicBezTo>
                  <a:cubicBezTo>
                    <a:pt x="183" y="65"/>
                    <a:pt x="183" y="66"/>
                    <a:pt x="182" y="66"/>
                  </a:cubicBezTo>
                  <a:cubicBezTo>
                    <a:pt x="182" y="67"/>
                    <a:pt x="181" y="68"/>
                    <a:pt x="180" y="69"/>
                  </a:cubicBezTo>
                  <a:cubicBezTo>
                    <a:pt x="180" y="69"/>
                    <a:pt x="179" y="67"/>
                    <a:pt x="178" y="67"/>
                  </a:cubicBezTo>
                  <a:cubicBezTo>
                    <a:pt x="178" y="67"/>
                    <a:pt x="177" y="69"/>
                    <a:pt x="177" y="69"/>
                  </a:cubicBezTo>
                  <a:cubicBezTo>
                    <a:pt x="176" y="69"/>
                    <a:pt x="174" y="68"/>
                    <a:pt x="174" y="67"/>
                  </a:cubicBezTo>
                  <a:cubicBezTo>
                    <a:pt x="174" y="67"/>
                    <a:pt x="176" y="65"/>
                    <a:pt x="176" y="65"/>
                  </a:cubicBezTo>
                  <a:cubicBezTo>
                    <a:pt x="176" y="65"/>
                    <a:pt x="178" y="67"/>
                    <a:pt x="178" y="67"/>
                  </a:cubicBezTo>
                  <a:cubicBezTo>
                    <a:pt x="179" y="66"/>
                    <a:pt x="179" y="65"/>
                    <a:pt x="180" y="65"/>
                  </a:cubicBezTo>
                  <a:cubicBezTo>
                    <a:pt x="181" y="64"/>
                    <a:pt x="181" y="63"/>
                    <a:pt x="182" y="62"/>
                  </a:cubicBezTo>
                  <a:cubicBezTo>
                    <a:pt x="182" y="62"/>
                    <a:pt x="183" y="61"/>
                    <a:pt x="183" y="60"/>
                  </a:cubicBezTo>
                  <a:cubicBezTo>
                    <a:pt x="184" y="59"/>
                    <a:pt x="184" y="59"/>
                    <a:pt x="185" y="58"/>
                  </a:cubicBezTo>
                  <a:cubicBezTo>
                    <a:pt x="185" y="58"/>
                    <a:pt x="187" y="60"/>
                    <a:pt x="187" y="60"/>
                  </a:cubicBezTo>
                  <a:cubicBezTo>
                    <a:pt x="188" y="60"/>
                    <a:pt x="189" y="58"/>
                    <a:pt x="189" y="57"/>
                  </a:cubicBezTo>
                  <a:cubicBezTo>
                    <a:pt x="190" y="57"/>
                    <a:pt x="190" y="56"/>
                    <a:pt x="191" y="55"/>
                  </a:cubicBezTo>
                  <a:cubicBezTo>
                    <a:pt x="191" y="55"/>
                    <a:pt x="192" y="53"/>
                    <a:pt x="192" y="53"/>
                  </a:cubicBezTo>
                  <a:cubicBezTo>
                    <a:pt x="192" y="52"/>
                    <a:pt x="190" y="52"/>
                    <a:pt x="190" y="51"/>
                  </a:cubicBezTo>
                  <a:cubicBezTo>
                    <a:pt x="190" y="51"/>
                    <a:pt x="192" y="50"/>
                    <a:pt x="192" y="49"/>
                  </a:cubicBezTo>
                  <a:cubicBezTo>
                    <a:pt x="192" y="49"/>
                    <a:pt x="190" y="48"/>
                    <a:pt x="190" y="47"/>
                  </a:cubicBezTo>
                  <a:cubicBezTo>
                    <a:pt x="189" y="49"/>
                    <a:pt x="187" y="50"/>
                    <a:pt x="186" y="52"/>
                  </a:cubicBezTo>
                  <a:cubicBezTo>
                    <a:pt x="186" y="52"/>
                    <a:pt x="185" y="54"/>
                    <a:pt x="185" y="54"/>
                  </a:cubicBezTo>
                  <a:cubicBezTo>
                    <a:pt x="184" y="54"/>
                    <a:pt x="183" y="52"/>
                    <a:pt x="182" y="52"/>
                  </a:cubicBezTo>
                  <a:cubicBezTo>
                    <a:pt x="182" y="52"/>
                    <a:pt x="181" y="55"/>
                    <a:pt x="181" y="55"/>
                  </a:cubicBezTo>
                  <a:cubicBezTo>
                    <a:pt x="180" y="55"/>
                    <a:pt x="178" y="53"/>
                    <a:pt x="178" y="53"/>
                  </a:cubicBezTo>
                  <a:cubicBezTo>
                    <a:pt x="178" y="53"/>
                    <a:pt x="177" y="55"/>
                    <a:pt x="177" y="55"/>
                  </a:cubicBezTo>
                  <a:cubicBezTo>
                    <a:pt x="177" y="56"/>
                    <a:pt x="179" y="56"/>
                    <a:pt x="179" y="57"/>
                  </a:cubicBezTo>
                  <a:cubicBezTo>
                    <a:pt x="179" y="57"/>
                    <a:pt x="177" y="58"/>
                    <a:pt x="177" y="59"/>
                  </a:cubicBezTo>
                  <a:cubicBezTo>
                    <a:pt x="177" y="60"/>
                    <a:pt x="176" y="61"/>
                    <a:pt x="175" y="61"/>
                  </a:cubicBezTo>
                  <a:cubicBezTo>
                    <a:pt x="175" y="62"/>
                    <a:pt x="174" y="63"/>
                    <a:pt x="174" y="63"/>
                  </a:cubicBezTo>
                  <a:cubicBezTo>
                    <a:pt x="174" y="64"/>
                    <a:pt x="172" y="62"/>
                    <a:pt x="172" y="62"/>
                  </a:cubicBezTo>
                  <a:cubicBezTo>
                    <a:pt x="171" y="62"/>
                    <a:pt x="171" y="64"/>
                    <a:pt x="170" y="64"/>
                  </a:cubicBezTo>
                  <a:cubicBezTo>
                    <a:pt x="169" y="64"/>
                    <a:pt x="168" y="62"/>
                    <a:pt x="168" y="62"/>
                  </a:cubicBezTo>
                  <a:cubicBezTo>
                    <a:pt x="167" y="62"/>
                    <a:pt x="167" y="64"/>
                    <a:pt x="166" y="65"/>
                  </a:cubicBezTo>
                  <a:cubicBezTo>
                    <a:pt x="164" y="63"/>
                    <a:pt x="163" y="62"/>
                    <a:pt x="161" y="61"/>
                  </a:cubicBezTo>
                  <a:cubicBezTo>
                    <a:pt x="162" y="60"/>
                    <a:pt x="163" y="60"/>
                    <a:pt x="163" y="59"/>
                  </a:cubicBezTo>
                  <a:cubicBezTo>
                    <a:pt x="163" y="59"/>
                    <a:pt x="165" y="57"/>
                    <a:pt x="165" y="57"/>
                  </a:cubicBezTo>
                  <a:cubicBezTo>
                    <a:pt x="165" y="57"/>
                    <a:pt x="167" y="58"/>
                    <a:pt x="167" y="58"/>
                  </a:cubicBezTo>
                  <a:cubicBezTo>
                    <a:pt x="167" y="58"/>
                    <a:pt x="169" y="56"/>
                    <a:pt x="169" y="56"/>
                  </a:cubicBezTo>
                  <a:cubicBezTo>
                    <a:pt x="169" y="56"/>
                    <a:pt x="167" y="55"/>
                    <a:pt x="167" y="54"/>
                  </a:cubicBezTo>
                  <a:cubicBezTo>
                    <a:pt x="167" y="54"/>
                    <a:pt x="168" y="53"/>
                    <a:pt x="168" y="52"/>
                  </a:cubicBezTo>
                  <a:cubicBezTo>
                    <a:pt x="168" y="52"/>
                    <a:pt x="170" y="51"/>
                    <a:pt x="170" y="50"/>
                  </a:cubicBezTo>
                  <a:cubicBezTo>
                    <a:pt x="170" y="49"/>
                    <a:pt x="168" y="49"/>
                    <a:pt x="168" y="48"/>
                  </a:cubicBezTo>
                  <a:cubicBezTo>
                    <a:pt x="168" y="47"/>
                    <a:pt x="169" y="47"/>
                    <a:pt x="169" y="46"/>
                  </a:cubicBezTo>
                  <a:cubicBezTo>
                    <a:pt x="169" y="45"/>
                    <a:pt x="171" y="44"/>
                    <a:pt x="171" y="44"/>
                  </a:cubicBezTo>
                  <a:cubicBezTo>
                    <a:pt x="171" y="43"/>
                    <a:pt x="169" y="43"/>
                    <a:pt x="169" y="42"/>
                  </a:cubicBezTo>
                  <a:cubicBezTo>
                    <a:pt x="169" y="41"/>
                    <a:pt x="167" y="41"/>
                    <a:pt x="167" y="40"/>
                  </a:cubicBezTo>
                  <a:cubicBezTo>
                    <a:pt x="167" y="40"/>
                    <a:pt x="169" y="39"/>
                    <a:pt x="168" y="38"/>
                  </a:cubicBezTo>
                  <a:cubicBezTo>
                    <a:pt x="168" y="38"/>
                    <a:pt x="166" y="37"/>
                    <a:pt x="166" y="36"/>
                  </a:cubicBezTo>
                  <a:cubicBezTo>
                    <a:pt x="166" y="36"/>
                    <a:pt x="168" y="35"/>
                    <a:pt x="168" y="34"/>
                  </a:cubicBezTo>
                  <a:cubicBezTo>
                    <a:pt x="168" y="34"/>
                    <a:pt x="166" y="33"/>
                    <a:pt x="166" y="32"/>
                  </a:cubicBezTo>
                  <a:cubicBezTo>
                    <a:pt x="165" y="32"/>
                    <a:pt x="164" y="31"/>
                    <a:pt x="163" y="31"/>
                  </a:cubicBezTo>
                  <a:cubicBezTo>
                    <a:pt x="163" y="31"/>
                    <a:pt x="162" y="32"/>
                    <a:pt x="162" y="33"/>
                  </a:cubicBezTo>
                  <a:cubicBezTo>
                    <a:pt x="162" y="34"/>
                    <a:pt x="164" y="34"/>
                    <a:pt x="164" y="35"/>
                  </a:cubicBezTo>
                  <a:cubicBezTo>
                    <a:pt x="164" y="35"/>
                    <a:pt x="162" y="36"/>
                    <a:pt x="162" y="37"/>
                  </a:cubicBezTo>
                  <a:cubicBezTo>
                    <a:pt x="162" y="38"/>
                    <a:pt x="164" y="38"/>
                    <a:pt x="164" y="39"/>
                  </a:cubicBezTo>
                  <a:cubicBezTo>
                    <a:pt x="165" y="39"/>
                    <a:pt x="167" y="40"/>
                    <a:pt x="167" y="40"/>
                  </a:cubicBezTo>
                  <a:cubicBezTo>
                    <a:pt x="167" y="41"/>
                    <a:pt x="165" y="42"/>
                    <a:pt x="165" y="43"/>
                  </a:cubicBezTo>
                  <a:cubicBezTo>
                    <a:pt x="165" y="43"/>
                    <a:pt x="167" y="44"/>
                    <a:pt x="167" y="44"/>
                  </a:cubicBezTo>
                  <a:cubicBezTo>
                    <a:pt x="167" y="45"/>
                    <a:pt x="166" y="46"/>
                    <a:pt x="166" y="47"/>
                  </a:cubicBezTo>
                  <a:cubicBezTo>
                    <a:pt x="165" y="47"/>
                    <a:pt x="164" y="48"/>
                    <a:pt x="164" y="49"/>
                  </a:cubicBezTo>
                  <a:cubicBezTo>
                    <a:pt x="164" y="49"/>
                    <a:pt x="166" y="50"/>
                    <a:pt x="166" y="50"/>
                  </a:cubicBezTo>
                  <a:cubicBezTo>
                    <a:pt x="166" y="51"/>
                    <a:pt x="165" y="53"/>
                    <a:pt x="164" y="53"/>
                  </a:cubicBezTo>
                  <a:cubicBezTo>
                    <a:pt x="164" y="53"/>
                    <a:pt x="163" y="51"/>
                    <a:pt x="162" y="51"/>
                  </a:cubicBezTo>
                  <a:cubicBezTo>
                    <a:pt x="162" y="51"/>
                    <a:pt x="161" y="53"/>
                    <a:pt x="160" y="53"/>
                  </a:cubicBezTo>
                  <a:cubicBezTo>
                    <a:pt x="160" y="54"/>
                    <a:pt x="159" y="55"/>
                    <a:pt x="159" y="55"/>
                  </a:cubicBezTo>
                  <a:cubicBezTo>
                    <a:pt x="158" y="56"/>
                    <a:pt x="157" y="57"/>
                    <a:pt x="157" y="58"/>
                  </a:cubicBezTo>
                  <a:cubicBezTo>
                    <a:pt x="157" y="58"/>
                    <a:pt x="159" y="59"/>
                    <a:pt x="159" y="59"/>
                  </a:cubicBezTo>
                  <a:cubicBezTo>
                    <a:pt x="159" y="60"/>
                    <a:pt x="158" y="61"/>
                    <a:pt x="158" y="62"/>
                  </a:cubicBezTo>
                  <a:cubicBezTo>
                    <a:pt x="157" y="62"/>
                    <a:pt x="160" y="63"/>
                    <a:pt x="160" y="63"/>
                  </a:cubicBezTo>
                  <a:cubicBezTo>
                    <a:pt x="160" y="64"/>
                    <a:pt x="158" y="65"/>
                    <a:pt x="158" y="66"/>
                  </a:cubicBezTo>
                  <a:cubicBezTo>
                    <a:pt x="158" y="66"/>
                    <a:pt x="157" y="67"/>
                    <a:pt x="156" y="68"/>
                  </a:cubicBezTo>
                  <a:cubicBezTo>
                    <a:pt x="156" y="68"/>
                    <a:pt x="154" y="66"/>
                    <a:pt x="154" y="66"/>
                  </a:cubicBezTo>
                  <a:cubicBezTo>
                    <a:pt x="154" y="65"/>
                    <a:pt x="156" y="65"/>
                    <a:pt x="156" y="64"/>
                  </a:cubicBezTo>
                  <a:cubicBezTo>
                    <a:pt x="156" y="63"/>
                    <a:pt x="154" y="63"/>
                    <a:pt x="154" y="62"/>
                  </a:cubicBezTo>
                  <a:cubicBezTo>
                    <a:pt x="154" y="62"/>
                    <a:pt x="155" y="60"/>
                    <a:pt x="155" y="60"/>
                  </a:cubicBezTo>
                  <a:cubicBezTo>
                    <a:pt x="155" y="59"/>
                    <a:pt x="154" y="59"/>
                    <a:pt x="153" y="58"/>
                  </a:cubicBezTo>
                  <a:cubicBezTo>
                    <a:pt x="153" y="58"/>
                    <a:pt x="151" y="57"/>
                    <a:pt x="151" y="57"/>
                  </a:cubicBezTo>
                  <a:cubicBezTo>
                    <a:pt x="151" y="56"/>
                    <a:pt x="152" y="55"/>
                    <a:pt x="153" y="54"/>
                  </a:cubicBezTo>
                  <a:cubicBezTo>
                    <a:pt x="153" y="54"/>
                    <a:pt x="154" y="53"/>
                    <a:pt x="154" y="52"/>
                  </a:cubicBezTo>
                  <a:cubicBezTo>
                    <a:pt x="154" y="52"/>
                    <a:pt x="156" y="50"/>
                    <a:pt x="156" y="50"/>
                  </a:cubicBezTo>
                  <a:cubicBezTo>
                    <a:pt x="156" y="49"/>
                    <a:pt x="154" y="49"/>
                    <a:pt x="154" y="48"/>
                  </a:cubicBezTo>
                  <a:cubicBezTo>
                    <a:pt x="154" y="48"/>
                    <a:pt x="152" y="47"/>
                    <a:pt x="151" y="46"/>
                  </a:cubicBezTo>
                  <a:cubicBezTo>
                    <a:pt x="151" y="47"/>
                    <a:pt x="150" y="48"/>
                    <a:pt x="150" y="49"/>
                  </a:cubicBezTo>
                  <a:cubicBezTo>
                    <a:pt x="150" y="49"/>
                    <a:pt x="148" y="51"/>
                    <a:pt x="148" y="51"/>
                  </a:cubicBezTo>
                  <a:cubicBezTo>
                    <a:pt x="148" y="51"/>
                    <a:pt x="150" y="52"/>
                    <a:pt x="150" y="53"/>
                  </a:cubicBezTo>
                  <a:cubicBezTo>
                    <a:pt x="150" y="53"/>
                    <a:pt x="149" y="54"/>
                    <a:pt x="149" y="55"/>
                  </a:cubicBezTo>
                  <a:cubicBezTo>
                    <a:pt x="148" y="56"/>
                    <a:pt x="147" y="56"/>
                    <a:pt x="147" y="57"/>
                  </a:cubicBezTo>
                  <a:cubicBezTo>
                    <a:pt x="146" y="58"/>
                    <a:pt x="146" y="59"/>
                    <a:pt x="145" y="59"/>
                  </a:cubicBezTo>
                  <a:cubicBezTo>
                    <a:pt x="145" y="59"/>
                    <a:pt x="143" y="58"/>
                    <a:pt x="143" y="58"/>
                  </a:cubicBezTo>
                  <a:cubicBezTo>
                    <a:pt x="143" y="57"/>
                    <a:pt x="145" y="56"/>
                    <a:pt x="145" y="55"/>
                  </a:cubicBezTo>
                  <a:cubicBezTo>
                    <a:pt x="144" y="55"/>
                    <a:pt x="143" y="54"/>
                    <a:pt x="142" y="54"/>
                  </a:cubicBezTo>
                  <a:cubicBezTo>
                    <a:pt x="142" y="54"/>
                    <a:pt x="141" y="56"/>
                    <a:pt x="141" y="56"/>
                  </a:cubicBezTo>
                  <a:cubicBezTo>
                    <a:pt x="140" y="56"/>
                    <a:pt x="139" y="54"/>
                    <a:pt x="138" y="54"/>
                  </a:cubicBezTo>
                  <a:cubicBezTo>
                    <a:pt x="138" y="54"/>
                    <a:pt x="137" y="56"/>
                    <a:pt x="137" y="56"/>
                  </a:cubicBezTo>
                  <a:cubicBezTo>
                    <a:pt x="136" y="57"/>
                    <a:pt x="136" y="58"/>
                    <a:pt x="135" y="59"/>
                  </a:cubicBezTo>
                  <a:cubicBezTo>
                    <a:pt x="134" y="60"/>
                    <a:pt x="133" y="62"/>
                    <a:pt x="132" y="63"/>
                  </a:cubicBezTo>
                  <a:cubicBezTo>
                    <a:pt x="130" y="62"/>
                    <a:pt x="129" y="61"/>
                    <a:pt x="127" y="60"/>
                  </a:cubicBezTo>
                  <a:cubicBezTo>
                    <a:pt x="128" y="59"/>
                    <a:pt x="128" y="58"/>
                    <a:pt x="129" y="57"/>
                  </a:cubicBezTo>
                  <a:cubicBezTo>
                    <a:pt x="129" y="57"/>
                    <a:pt x="131" y="56"/>
                    <a:pt x="131" y="55"/>
                  </a:cubicBezTo>
                  <a:cubicBezTo>
                    <a:pt x="131" y="55"/>
                    <a:pt x="128" y="54"/>
                    <a:pt x="128" y="54"/>
                  </a:cubicBezTo>
                  <a:cubicBezTo>
                    <a:pt x="129" y="53"/>
                    <a:pt x="130" y="51"/>
                    <a:pt x="130" y="51"/>
                  </a:cubicBezTo>
                  <a:cubicBezTo>
                    <a:pt x="130" y="51"/>
                    <a:pt x="132" y="53"/>
                    <a:pt x="132" y="53"/>
                  </a:cubicBezTo>
                  <a:cubicBezTo>
                    <a:pt x="133" y="53"/>
                    <a:pt x="134" y="51"/>
                    <a:pt x="134" y="51"/>
                  </a:cubicBezTo>
                  <a:cubicBezTo>
                    <a:pt x="135" y="50"/>
                    <a:pt x="135" y="49"/>
                    <a:pt x="136" y="49"/>
                  </a:cubicBezTo>
                  <a:cubicBezTo>
                    <a:pt x="136" y="48"/>
                    <a:pt x="137" y="47"/>
                    <a:pt x="137" y="46"/>
                  </a:cubicBezTo>
                  <a:cubicBezTo>
                    <a:pt x="138" y="46"/>
                    <a:pt x="139" y="45"/>
                    <a:pt x="139" y="44"/>
                  </a:cubicBezTo>
                  <a:cubicBezTo>
                    <a:pt x="140" y="43"/>
                    <a:pt x="140" y="43"/>
                    <a:pt x="141" y="42"/>
                  </a:cubicBezTo>
                  <a:cubicBezTo>
                    <a:pt x="141" y="42"/>
                    <a:pt x="139" y="40"/>
                    <a:pt x="139" y="40"/>
                  </a:cubicBezTo>
                  <a:cubicBezTo>
                    <a:pt x="138" y="40"/>
                    <a:pt x="138" y="42"/>
                    <a:pt x="137" y="42"/>
                  </a:cubicBezTo>
                  <a:cubicBezTo>
                    <a:pt x="136" y="42"/>
                    <a:pt x="135" y="40"/>
                    <a:pt x="135" y="41"/>
                  </a:cubicBezTo>
                  <a:cubicBezTo>
                    <a:pt x="134" y="41"/>
                    <a:pt x="133" y="42"/>
                    <a:pt x="133" y="43"/>
                  </a:cubicBezTo>
                  <a:cubicBezTo>
                    <a:pt x="133" y="43"/>
                    <a:pt x="135" y="44"/>
                    <a:pt x="135" y="45"/>
                  </a:cubicBezTo>
                  <a:cubicBezTo>
                    <a:pt x="135" y="45"/>
                    <a:pt x="134" y="47"/>
                    <a:pt x="133" y="47"/>
                  </a:cubicBezTo>
                  <a:cubicBezTo>
                    <a:pt x="133" y="47"/>
                    <a:pt x="131" y="45"/>
                    <a:pt x="131" y="45"/>
                  </a:cubicBezTo>
                  <a:cubicBezTo>
                    <a:pt x="131" y="46"/>
                    <a:pt x="130" y="47"/>
                    <a:pt x="130" y="47"/>
                  </a:cubicBezTo>
                  <a:cubicBezTo>
                    <a:pt x="129" y="48"/>
                    <a:pt x="128" y="49"/>
                    <a:pt x="128" y="50"/>
                  </a:cubicBezTo>
                  <a:cubicBezTo>
                    <a:pt x="127" y="50"/>
                    <a:pt x="127" y="51"/>
                    <a:pt x="126" y="52"/>
                  </a:cubicBezTo>
                  <a:cubicBezTo>
                    <a:pt x="126" y="52"/>
                    <a:pt x="125" y="54"/>
                    <a:pt x="124" y="54"/>
                  </a:cubicBezTo>
                  <a:cubicBezTo>
                    <a:pt x="124" y="54"/>
                    <a:pt x="122" y="52"/>
                    <a:pt x="122" y="52"/>
                  </a:cubicBezTo>
                  <a:cubicBezTo>
                    <a:pt x="122" y="52"/>
                    <a:pt x="121" y="54"/>
                    <a:pt x="121" y="55"/>
                  </a:cubicBezTo>
                  <a:cubicBezTo>
                    <a:pt x="120" y="55"/>
                    <a:pt x="119" y="56"/>
                    <a:pt x="119" y="57"/>
                  </a:cubicBezTo>
                  <a:cubicBezTo>
                    <a:pt x="118" y="57"/>
                    <a:pt x="118" y="59"/>
                    <a:pt x="117" y="59"/>
                  </a:cubicBezTo>
                  <a:cubicBezTo>
                    <a:pt x="117" y="59"/>
                    <a:pt x="115" y="57"/>
                    <a:pt x="115" y="57"/>
                  </a:cubicBezTo>
                  <a:cubicBezTo>
                    <a:pt x="114" y="57"/>
                    <a:pt x="114" y="59"/>
                    <a:pt x="113" y="60"/>
                  </a:cubicBezTo>
                  <a:cubicBezTo>
                    <a:pt x="113" y="60"/>
                    <a:pt x="112" y="58"/>
                    <a:pt x="111" y="58"/>
                  </a:cubicBezTo>
                  <a:cubicBezTo>
                    <a:pt x="111" y="58"/>
                    <a:pt x="110" y="60"/>
                    <a:pt x="109" y="60"/>
                  </a:cubicBezTo>
                  <a:cubicBezTo>
                    <a:pt x="109" y="60"/>
                    <a:pt x="108" y="59"/>
                    <a:pt x="107" y="58"/>
                  </a:cubicBezTo>
                  <a:cubicBezTo>
                    <a:pt x="106" y="58"/>
                    <a:pt x="106" y="57"/>
                    <a:pt x="105" y="57"/>
                  </a:cubicBezTo>
                  <a:cubicBezTo>
                    <a:pt x="104" y="56"/>
                    <a:pt x="103" y="55"/>
                    <a:pt x="103" y="55"/>
                  </a:cubicBezTo>
                  <a:cubicBezTo>
                    <a:pt x="102" y="55"/>
                    <a:pt x="101" y="57"/>
                    <a:pt x="101" y="57"/>
                  </a:cubicBezTo>
                  <a:cubicBezTo>
                    <a:pt x="101" y="57"/>
                    <a:pt x="103" y="59"/>
                    <a:pt x="103" y="59"/>
                  </a:cubicBezTo>
                  <a:cubicBezTo>
                    <a:pt x="103" y="59"/>
                    <a:pt x="102" y="61"/>
                    <a:pt x="101" y="61"/>
                  </a:cubicBezTo>
                  <a:cubicBezTo>
                    <a:pt x="101" y="61"/>
                    <a:pt x="99" y="60"/>
                    <a:pt x="99" y="59"/>
                  </a:cubicBezTo>
                  <a:cubicBezTo>
                    <a:pt x="99" y="59"/>
                    <a:pt x="101" y="57"/>
                    <a:pt x="101" y="57"/>
                  </a:cubicBezTo>
                  <a:cubicBezTo>
                    <a:pt x="101" y="57"/>
                    <a:pt x="99" y="56"/>
                    <a:pt x="99" y="56"/>
                  </a:cubicBezTo>
                  <a:cubicBezTo>
                    <a:pt x="98" y="55"/>
                    <a:pt x="97" y="54"/>
                    <a:pt x="96" y="54"/>
                  </a:cubicBezTo>
                  <a:cubicBezTo>
                    <a:pt x="96" y="53"/>
                    <a:pt x="95" y="53"/>
                    <a:pt x="94" y="52"/>
                  </a:cubicBezTo>
                  <a:cubicBezTo>
                    <a:pt x="93" y="52"/>
                    <a:pt x="93" y="51"/>
                    <a:pt x="92" y="50"/>
                  </a:cubicBezTo>
                  <a:cubicBezTo>
                    <a:pt x="91" y="50"/>
                    <a:pt x="90" y="49"/>
                    <a:pt x="90" y="49"/>
                  </a:cubicBezTo>
                  <a:cubicBezTo>
                    <a:pt x="89" y="49"/>
                    <a:pt x="89" y="50"/>
                    <a:pt x="88" y="51"/>
                  </a:cubicBezTo>
                  <a:cubicBezTo>
                    <a:pt x="88" y="51"/>
                    <a:pt x="87" y="53"/>
                    <a:pt x="86" y="53"/>
                  </a:cubicBezTo>
                  <a:cubicBezTo>
                    <a:pt x="86" y="53"/>
                    <a:pt x="84" y="51"/>
                    <a:pt x="84" y="51"/>
                  </a:cubicBezTo>
                  <a:cubicBezTo>
                    <a:pt x="83" y="52"/>
                    <a:pt x="83" y="53"/>
                    <a:pt x="82" y="54"/>
                  </a:cubicBezTo>
                  <a:cubicBezTo>
                    <a:pt x="82" y="54"/>
                    <a:pt x="81" y="55"/>
                    <a:pt x="81" y="56"/>
                  </a:cubicBezTo>
                  <a:cubicBezTo>
                    <a:pt x="80" y="57"/>
                    <a:pt x="79" y="57"/>
                    <a:pt x="79" y="58"/>
                  </a:cubicBezTo>
                  <a:cubicBezTo>
                    <a:pt x="78" y="59"/>
                    <a:pt x="78" y="60"/>
                    <a:pt x="77" y="60"/>
                  </a:cubicBezTo>
                  <a:cubicBezTo>
                    <a:pt x="77" y="61"/>
                    <a:pt x="76" y="63"/>
                    <a:pt x="76" y="63"/>
                  </a:cubicBezTo>
                  <a:cubicBezTo>
                    <a:pt x="75" y="63"/>
                    <a:pt x="73" y="61"/>
                    <a:pt x="73" y="61"/>
                  </a:cubicBezTo>
                  <a:cubicBezTo>
                    <a:pt x="73" y="61"/>
                    <a:pt x="75" y="59"/>
                    <a:pt x="75" y="59"/>
                  </a:cubicBezTo>
                  <a:cubicBezTo>
                    <a:pt x="75" y="58"/>
                    <a:pt x="73" y="57"/>
                    <a:pt x="73" y="57"/>
                  </a:cubicBezTo>
                  <a:cubicBezTo>
                    <a:pt x="72" y="57"/>
                    <a:pt x="71" y="59"/>
                    <a:pt x="71" y="59"/>
                  </a:cubicBezTo>
                  <a:cubicBezTo>
                    <a:pt x="70" y="59"/>
                    <a:pt x="69" y="58"/>
                    <a:pt x="69" y="58"/>
                  </a:cubicBezTo>
                  <a:cubicBezTo>
                    <a:pt x="68" y="57"/>
                    <a:pt x="67" y="56"/>
                    <a:pt x="67" y="56"/>
                  </a:cubicBezTo>
                  <a:cubicBezTo>
                    <a:pt x="66" y="55"/>
                    <a:pt x="65" y="55"/>
                    <a:pt x="64" y="54"/>
                  </a:cubicBezTo>
                  <a:cubicBezTo>
                    <a:pt x="64" y="55"/>
                    <a:pt x="63" y="56"/>
                    <a:pt x="63" y="56"/>
                  </a:cubicBezTo>
                  <a:close/>
                  <a:moveTo>
                    <a:pt x="163" y="13"/>
                  </a:moveTo>
                  <a:cubicBezTo>
                    <a:pt x="163" y="13"/>
                    <a:pt x="162" y="15"/>
                    <a:pt x="161" y="15"/>
                  </a:cubicBezTo>
                  <a:cubicBezTo>
                    <a:pt x="161" y="16"/>
                    <a:pt x="160" y="17"/>
                    <a:pt x="160" y="17"/>
                  </a:cubicBezTo>
                  <a:cubicBezTo>
                    <a:pt x="159" y="18"/>
                    <a:pt x="162" y="19"/>
                    <a:pt x="162" y="19"/>
                  </a:cubicBezTo>
                  <a:cubicBezTo>
                    <a:pt x="162" y="19"/>
                    <a:pt x="160" y="21"/>
                    <a:pt x="160" y="21"/>
                  </a:cubicBezTo>
                  <a:cubicBezTo>
                    <a:pt x="160" y="21"/>
                    <a:pt x="162" y="23"/>
                    <a:pt x="162" y="23"/>
                  </a:cubicBezTo>
                  <a:cubicBezTo>
                    <a:pt x="163" y="23"/>
                    <a:pt x="164" y="21"/>
                    <a:pt x="164" y="21"/>
                  </a:cubicBezTo>
                  <a:cubicBezTo>
                    <a:pt x="165" y="20"/>
                    <a:pt x="165" y="19"/>
                    <a:pt x="166" y="18"/>
                  </a:cubicBezTo>
                  <a:cubicBezTo>
                    <a:pt x="166" y="18"/>
                    <a:pt x="164" y="17"/>
                    <a:pt x="164" y="17"/>
                  </a:cubicBezTo>
                  <a:cubicBezTo>
                    <a:pt x="163" y="16"/>
                    <a:pt x="165" y="15"/>
                    <a:pt x="165" y="15"/>
                  </a:cubicBezTo>
                  <a:cubicBezTo>
                    <a:pt x="165" y="15"/>
                    <a:pt x="163" y="13"/>
                    <a:pt x="163" y="13"/>
                  </a:cubicBezTo>
                  <a:close/>
                  <a:moveTo>
                    <a:pt x="367" y="24"/>
                  </a:moveTo>
                  <a:cubicBezTo>
                    <a:pt x="367" y="24"/>
                    <a:pt x="368" y="21"/>
                    <a:pt x="368" y="21"/>
                  </a:cubicBezTo>
                  <a:cubicBezTo>
                    <a:pt x="368" y="21"/>
                    <a:pt x="367" y="20"/>
                    <a:pt x="366" y="20"/>
                  </a:cubicBezTo>
                  <a:cubicBezTo>
                    <a:pt x="366" y="19"/>
                    <a:pt x="364" y="18"/>
                    <a:pt x="364" y="18"/>
                  </a:cubicBezTo>
                  <a:cubicBezTo>
                    <a:pt x="364" y="18"/>
                    <a:pt x="363" y="20"/>
                    <a:pt x="362" y="20"/>
                  </a:cubicBezTo>
                  <a:cubicBezTo>
                    <a:pt x="362" y="21"/>
                    <a:pt x="361" y="22"/>
                    <a:pt x="361" y="22"/>
                  </a:cubicBezTo>
                  <a:cubicBezTo>
                    <a:pt x="360" y="23"/>
                    <a:pt x="359" y="24"/>
                    <a:pt x="359" y="25"/>
                  </a:cubicBezTo>
                  <a:cubicBezTo>
                    <a:pt x="359" y="25"/>
                    <a:pt x="357" y="26"/>
                    <a:pt x="357" y="27"/>
                  </a:cubicBezTo>
                  <a:cubicBezTo>
                    <a:pt x="357" y="27"/>
                    <a:pt x="359" y="29"/>
                    <a:pt x="359" y="29"/>
                  </a:cubicBezTo>
                  <a:cubicBezTo>
                    <a:pt x="360" y="28"/>
                    <a:pt x="361" y="27"/>
                    <a:pt x="361" y="26"/>
                  </a:cubicBezTo>
                  <a:cubicBezTo>
                    <a:pt x="362" y="25"/>
                    <a:pt x="363" y="23"/>
                    <a:pt x="365" y="22"/>
                  </a:cubicBezTo>
                  <a:cubicBezTo>
                    <a:pt x="365" y="22"/>
                    <a:pt x="366" y="24"/>
                    <a:pt x="367" y="24"/>
                  </a:cubicBezTo>
                  <a:close/>
                  <a:moveTo>
                    <a:pt x="592" y="15"/>
                  </a:moveTo>
                  <a:cubicBezTo>
                    <a:pt x="592" y="16"/>
                    <a:pt x="591" y="17"/>
                    <a:pt x="590" y="18"/>
                  </a:cubicBezTo>
                  <a:cubicBezTo>
                    <a:pt x="590" y="18"/>
                    <a:pt x="593" y="19"/>
                    <a:pt x="593" y="19"/>
                  </a:cubicBezTo>
                  <a:cubicBezTo>
                    <a:pt x="593" y="20"/>
                    <a:pt x="591" y="21"/>
                    <a:pt x="591" y="21"/>
                  </a:cubicBezTo>
                  <a:cubicBezTo>
                    <a:pt x="591" y="22"/>
                    <a:pt x="590" y="23"/>
                    <a:pt x="589" y="24"/>
                  </a:cubicBezTo>
                  <a:cubicBezTo>
                    <a:pt x="589" y="24"/>
                    <a:pt x="588" y="25"/>
                    <a:pt x="587" y="26"/>
                  </a:cubicBezTo>
                  <a:cubicBezTo>
                    <a:pt x="588" y="26"/>
                    <a:pt x="589" y="28"/>
                    <a:pt x="590" y="28"/>
                  </a:cubicBezTo>
                  <a:cubicBezTo>
                    <a:pt x="590" y="27"/>
                    <a:pt x="591" y="26"/>
                    <a:pt x="591" y="25"/>
                  </a:cubicBezTo>
                  <a:cubicBezTo>
                    <a:pt x="592" y="25"/>
                    <a:pt x="593" y="24"/>
                    <a:pt x="593" y="23"/>
                  </a:cubicBezTo>
                  <a:cubicBezTo>
                    <a:pt x="594" y="22"/>
                    <a:pt x="594" y="22"/>
                    <a:pt x="595" y="21"/>
                  </a:cubicBezTo>
                  <a:cubicBezTo>
                    <a:pt x="596" y="19"/>
                    <a:pt x="597" y="18"/>
                    <a:pt x="598" y="16"/>
                  </a:cubicBezTo>
                  <a:cubicBezTo>
                    <a:pt x="597" y="15"/>
                    <a:pt x="595" y="14"/>
                    <a:pt x="594" y="13"/>
                  </a:cubicBezTo>
                  <a:cubicBezTo>
                    <a:pt x="593" y="14"/>
                    <a:pt x="593" y="15"/>
                    <a:pt x="592" y="15"/>
                  </a:cubicBezTo>
                  <a:close/>
                  <a:moveTo>
                    <a:pt x="554" y="57"/>
                  </a:moveTo>
                  <a:cubicBezTo>
                    <a:pt x="554" y="56"/>
                    <a:pt x="555" y="55"/>
                    <a:pt x="555" y="54"/>
                  </a:cubicBezTo>
                  <a:cubicBezTo>
                    <a:pt x="555" y="54"/>
                    <a:pt x="553" y="53"/>
                    <a:pt x="553" y="53"/>
                  </a:cubicBezTo>
                  <a:cubicBezTo>
                    <a:pt x="553" y="52"/>
                    <a:pt x="555" y="51"/>
                    <a:pt x="555" y="50"/>
                  </a:cubicBezTo>
                  <a:cubicBezTo>
                    <a:pt x="555" y="50"/>
                    <a:pt x="553" y="49"/>
                    <a:pt x="552" y="49"/>
                  </a:cubicBezTo>
                  <a:cubicBezTo>
                    <a:pt x="552" y="48"/>
                    <a:pt x="554" y="47"/>
                    <a:pt x="554" y="46"/>
                  </a:cubicBezTo>
                  <a:cubicBezTo>
                    <a:pt x="554" y="46"/>
                    <a:pt x="556" y="45"/>
                    <a:pt x="556" y="44"/>
                  </a:cubicBezTo>
                  <a:cubicBezTo>
                    <a:pt x="556" y="44"/>
                    <a:pt x="554" y="43"/>
                    <a:pt x="554" y="43"/>
                  </a:cubicBezTo>
                  <a:cubicBezTo>
                    <a:pt x="553" y="43"/>
                    <a:pt x="553" y="44"/>
                    <a:pt x="552" y="45"/>
                  </a:cubicBezTo>
                  <a:cubicBezTo>
                    <a:pt x="551" y="45"/>
                    <a:pt x="551" y="46"/>
                    <a:pt x="550" y="47"/>
                  </a:cubicBezTo>
                  <a:cubicBezTo>
                    <a:pt x="550" y="48"/>
                    <a:pt x="549" y="49"/>
                    <a:pt x="549" y="49"/>
                  </a:cubicBezTo>
                  <a:cubicBezTo>
                    <a:pt x="548" y="50"/>
                    <a:pt x="551" y="50"/>
                    <a:pt x="551" y="51"/>
                  </a:cubicBezTo>
                  <a:cubicBezTo>
                    <a:pt x="551" y="52"/>
                    <a:pt x="549" y="52"/>
                    <a:pt x="549" y="53"/>
                  </a:cubicBezTo>
                  <a:cubicBezTo>
                    <a:pt x="549" y="54"/>
                    <a:pt x="551" y="54"/>
                    <a:pt x="551" y="55"/>
                  </a:cubicBezTo>
                  <a:cubicBezTo>
                    <a:pt x="551" y="55"/>
                    <a:pt x="550" y="57"/>
                    <a:pt x="550" y="57"/>
                  </a:cubicBezTo>
                  <a:cubicBezTo>
                    <a:pt x="550" y="58"/>
                    <a:pt x="552" y="58"/>
                    <a:pt x="552" y="59"/>
                  </a:cubicBezTo>
                  <a:cubicBezTo>
                    <a:pt x="552" y="58"/>
                    <a:pt x="553" y="57"/>
                    <a:pt x="554" y="57"/>
                  </a:cubicBezTo>
                  <a:close/>
                  <a:moveTo>
                    <a:pt x="352" y="51"/>
                  </a:moveTo>
                  <a:cubicBezTo>
                    <a:pt x="351" y="50"/>
                    <a:pt x="350" y="49"/>
                    <a:pt x="348" y="48"/>
                  </a:cubicBezTo>
                  <a:cubicBezTo>
                    <a:pt x="347" y="50"/>
                    <a:pt x="346" y="51"/>
                    <a:pt x="345" y="53"/>
                  </a:cubicBezTo>
                  <a:cubicBezTo>
                    <a:pt x="346" y="54"/>
                    <a:pt x="348" y="55"/>
                    <a:pt x="349" y="56"/>
                  </a:cubicBezTo>
                  <a:cubicBezTo>
                    <a:pt x="350" y="54"/>
                    <a:pt x="351" y="53"/>
                    <a:pt x="352" y="51"/>
                  </a:cubicBezTo>
                  <a:close/>
                  <a:moveTo>
                    <a:pt x="11" y="45"/>
                  </a:moveTo>
                  <a:cubicBezTo>
                    <a:pt x="11" y="45"/>
                    <a:pt x="13" y="47"/>
                    <a:pt x="13" y="47"/>
                  </a:cubicBezTo>
                  <a:cubicBezTo>
                    <a:pt x="14" y="47"/>
                    <a:pt x="15" y="45"/>
                    <a:pt x="15" y="45"/>
                  </a:cubicBezTo>
                  <a:cubicBezTo>
                    <a:pt x="15" y="44"/>
                    <a:pt x="13" y="43"/>
                    <a:pt x="13" y="43"/>
                  </a:cubicBezTo>
                  <a:cubicBezTo>
                    <a:pt x="12" y="43"/>
                    <a:pt x="11" y="41"/>
                    <a:pt x="11" y="41"/>
                  </a:cubicBezTo>
                  <a:cubicBezTo>
                    <a:pt x="10" y="41"/>
                    <a:pt x="9" y="43"/>
                    <a:pt x="9" y="44"/>
                  </a:cubicBezTo>
                  <a:cubicBezTo>
                    <a:pt x="9" y="44"/>
                    <a:pt x="7" y="45"/>
                    <a:pt x="7" y="46"/>
                  </a:cubicBezTo>
                  <a:cubicBezTo>
                    <a:pt x="7" y="46"/>
                    <a:pt x="9" y="47"/>
                    <a:pt x="9" y="47"/>
                  </a:cubicBezTo>
                  <a:cubicBezTo>
                    <a:pt x="10" y="47"/>
                    <a:pt x="10" y="45"/>
                    <a:pt x="11" y="45"/>
                  </a:cubicBezTo>
                  <a:close/>
                  <a:moveTo>
                    <a:pt x="51" y="44"/>
                  </a:moveTo>
                  <a:cubicBezTo>
                    <a:pt x="51" y="44"/>
                    <a:pt x="52" y="42"/>
                    <a:pt x="53" y="42"/>
                  </a:cubicBezTo>
                  <a:cubicBezTo>
                    <a:pt x="53" y="42"/>
                    <a:pt x="55" y="44"/>
                    <a:pt x="55" y="43"/>
                  </a:cubicBezTo>
                  <a:cubicBezTo>
                    <a:pt x="55" y="43"/>
                    <a:pt x="56" y="42"/>
                    <a:pt x="57" y="41"/>
                  </a:cubicBezTo>
                  <a:cubicBezTo>
                    <a:pt x="57" y="40"/>
                    <a:pt x="58" y="40"/>
                    <a:pt x="58" y="39"/>
                  </a:cubicBezTo>
                  <a:cubicBezTo>
                    <a:pt x="57" y="39"/>
                    <a:pt x="57" y="37"/>
                    <a:pt x="56" y="37"/>
                  </a:cubicBezTo>
                  <a:cubicBezTo>
                    <a:pt x="56" y="37"/>
                    <a:pt x="55" y="39"/>
                    <a:pt x="54" y="39"/>
                  </a:cubicBezTo>
                  <a:cubicBezTo>
                    <a:pt x="54" y="39"/>
                    <a:pt x="52" y="38"/>
                    <a:pt x="52" y="38"/>
                  </a:cubicBezTo>
                  <a:cubicBezTo>
                    <a:pt x="52" y="38"/>
                    <a:pt x="51" y="39"/>
                    <a:pt x="50" y="40"/>
                  </a:cubicBezTo>
                  <a:cubicBezTo>
                    <a:pt x="50" y="41"/>
                    <a:pt x="49" y="41"/>
                    <a:pt x="49" y="42"/>
                  </a:cubicBezTo>
                  <a:cubicBezTo>
                    <a:pt x="50" y="42"/>
                    <a:pt x="50" y="44"/>
                    <a:pt x="51" y="44"/>
                  </a:cubicBezTo>
                  <a:close/>
                  <a:moveTo>
                    <a:pt x="63" y="28"/>
                  </a:moveTo>
                  <a:cubicBezTo>
                    <a:pt x="63" y="28"/>
                    <a:pt x="61" y="27"/>
                    <a:pt x="61" y="27"/>
                  </a:cubicBezTo>
                  <a:cubicBezTo>
                    <a:pt x="60" y="26"/>
                    <a:pt x="59" y="25"/>
                    <a:pt x="58" y="25"/>
                  </a:cubicBezTo>
                  <a:cubicBezTo>
                    <a:pt x="58" y="25"/>
                    <a:pt x="57" y="27"/>
                    <a:pt x="57" y="27"/>
                  </a:cubicBezTo>
                  <a:cubicBezTo>
                    <a:pt x="56" y="27"/>
                    <a:pt x="55" y="29"/>
                    <a:pt x="55" y="29"/>
                  </a:cubicBezTo>
                  <a:cubicBezTo>
                    <a:pt x="55" y="30"/>
                    <a:pt x="57" y="31"/>
                    <a:pt x="57" y="31"/>
                  </a:cubicBezTo>
                  <a:cubicBezTo>
                    <a:pt x="58" y="31"/>
                    <a:pt x="59" y="33"/>
                    <a:pt x="59" y="33"/>
                  </a:cubicBezTo>
                  <a:cubicBezTo>
                    <a:pt x="60" y="33"/>
                    <a:pt x="61" y="31"/>
                    <a:pt x="61" y="30"/>
                  </a:cubicBezTo>
                  <a:cubicBezTo>
                    <a:pt x="61" y="30"/>
                    <a:pt x="63" y="29"/>
                    <a:pt x="63" y="28"/>
                  </a:cubicBezTo>
                  <a:close/>
                  <a:moveTo>
                    <a:pt x="108" y="48"/>
                  </a:moveTo>
                  <a:cubicBezTo>
                    <a:pt x="108" y="48"/>
                    <a:pt x="106" y="47"/>
                    <a:pt x="105" y="47"/>
                  </a:cubicBezTo>
                  <a:cubicBezTo>
                    <a:pt x="105" y="46"/>
                    <a:pt x="103" y="45"/>
                    <a:pt x="103" y="45"/>
                  </a:cubicBezTo>
                  <a:cubicBezTo>
                    <a:pt x="103" y="45"/>
                    <a:pt x="102" y="47"/>
                    <a:pt x="101" y="47"/>
                  </a:cubicBezTo>
                  <a:cubicBezTo>
                    <a:pt x="101" y="47"/>
                    <a:pt x="100" y="49"/>
                    <a:pt x="100" y="49"/>
                  </a:cubicBezTo>
                  <a:cubicBezTo>
                    <a:pt x="100" y="50"/>
                    <a:pt x="102" y="51"/>
                    <a:pt x="102" y="51"/>
                  </a:cubicBezTo>
                  <a:cubicBezTo>
                    <a:pt x="102" y="51"/>
                    <a:pt x="104" y="53"/>
                    <a:pt x="104" y="53"/>
                  </a:cubicBezTo>
                  <a:cubicBezTo>
                    <a:pt x="105" y="53"/>
                    <a:pt x="106" y="51"/>
                    <a:pt x="106" y="51"/>
                  </a:cubicBezTo>
                  <a:cubicBezTo>
                    <a:pt x="106" y="50"/>
                    <a:pt x="108" y="49"/>
                    <a:pt x="108" y="48"/>
                  </a:cubicBezTo>
                  <a:close/>
                  <a:moveTo>
                    <a:pt x="116" y="51"/>
                  </a:moveTo>
                  <a:cubicBezTo>
                    <a:pt x="116" y="51"/>
                    <a:pt x="117" y="49"/>
                    <a:pt x="118" y="49"/>
                  </a:cubicBezTo>
                  <a:cubicBezTo>
                    <a:pt x="118" y="48"/>
                    <a:pt x="119" y="47"/>
                    <a:pt x="119" y="47"/>
                  </a:cubicBezTo>
                  <a:cubicBezTo>
                    <a:pt x="120" y="46"/>
                    <a:pt x="121" y="45"/>
                    <a:pt x="121" y="44"/>
                  </a:cubicBezTo>
                  <a:cubicBezTo>
                    <a:pt x="121" y="44"/>
                    <a:pt x="119" y="43"/>
                    <a:pt x="119" y="43"/>
                  </a:cubicBezTo>
                  <a:cubicBezTo>
                    <a:pt x="119" y="43"/>
                    <a:pt x="117" y="41"/>
                    <a:pt x="117" y="41"/>
                  </a:cubicBezTo>
                  <a:cubicBezTo>
                    <a:pt x="116" y="41"/>
                    <a:pt x="115" y="43"/>
                    <a:pt x="115" y="43"/>
                  </a:cubicBezTo>
                  <a:cubicBezTo>
                    <a:pt x="114" y="44"/>
                    <a:pt x="114" y="45"/>
                    <a:pt x="113" y="46"/>
                  </a:cubicBezTo>
                  <a:cubicBezTo>
                    <a:pt x="113" y="46"/>
                    <a:pt x="115" y="47"/>
                    <a:pt x="116" y="47"/>
                  </a:cubicBezTo>
                  <a:cubicBezTo>
                    <a:pt x="116" y="48"/>
                    <a:pt x="114" y="49"/>
                    <a:pt x="114" y="49"/>
                  </a:cubicBezTo>
                  <a:cubicBezTo>
                    <a:pt x="114" y="49"/>
                    <a:pt x="116" y="51"/>
                    <a:pt x="116" y="51"/>
                  </a:cubicBezTo>
                  <a:close/>
                  <a:moveTo>
                    <a:pt x="177" y="27"/>
                  </a:moveTo>
                  <a:cubicBezTo>
                    <a:pt x="178" y="27"/>
                    <a:pt x="178" y="29"/>
                    <a:pt x="179" y="29"/>
                  </a:cubicBezTo>
                  <a:cubicBezTo>
                    <a:pt x="180" y="29"/>
                    <a:pt x="180" y="27"/>
                    <a:pt x="181" y="26"/>
                  </a:cubicBezTo>
                  <a:cubicBezTo>
                    <a:pt x="181" y="26"/>
                    <a:pt x="182" y="24"/>
                    <a:pt x="183" y="24"/>
                  </a:cubicBezTo>
                  <a:cubicBezTo>
                    <a:pt x="183" y="24"/>
                    <a:pt x="185" y="26"/>
                    <a:pt x="185" y="26"/>
                  </a:cubicBezTo>
                  <a:cubicBezTo>
                    <a:pt x="185" y="25"/>
                    <a:pt x="186" y="24"/>
                    <a:pt x="186" y="24"/>
                  </a:cubicBezTo>
                  <a:cubicBezTo>
                    <a:pt x="188" y="22"/>
                    <a:pt x="189" y="21"/>
                    <a:pt x="190" y="19"/>
                  </a:cubicBezTo>
                  <a:cubicBezTo>
                    <a:pt x="191" y="19"/>
                    <a:pt x="191" y="21"/>
                    <a:pt x="192" y="21"/>
                  </a:cubicBezTo>
                  <a:cubicBezTo>
                    <a:pt x="192" y="21"/>
                    <a:pt x="194" y="19"/>
                    <a:pt x="194" y="19"/>
                  </a:cubicBezTo>
                  <a:cubicBezTo>
                    <a:pt x="194" y="19"/>
                    <a:pt x="192" y="17"/>
                    <a:pt x="192" y="17"/>
                  </a:cubicBezTo>
                  <a:cubicBezTo>
                    <a:pt x="191" y="17"/>
                    <a:pt x="190" y="19"/>
                    <a:pt x="190" y="19"/>
                  </a:cubicBezTo>
                  <a:cubicBezTo>
                    <a:pt x="189" y="19"/>
                    <a:pt x="188" y="17"/>
                    <a:pt x="188" y="18"/>
                  </a:cubicBezTo>
                  <a:cubicBezTo>
                    <a:pt x="187" y="18"/>
                    <a:pt x="186" y="20"/>
                    <a:pt x="186" y="20"/>
                  </a:cubicBezTo>
                  <a:cubicBezTo>
                    <a:pt x="185" y="20"/>
                    <a:pt x="184" y="18"/>
                    <a:pt x="184" y="18"/>
                  </a:cubicBezTo>
                  <a:cubicBezTo>
                    <a:pt x="183" y="18"/>
                    <a:pt x="182" y="16"/>
                    <a:pt x="181" y="16"/>
                  </a:cubicBezTo>
                  <a:cubicBezTo>
                    <a:pt x="181" y="17"/>
                    <a:pt x="180" y="18"/>
                    <a:pt x="180" y="19"/>
                  </a:cubicBezTo>
                  <a:cubicBezTo>
                    <a:pt x="179" y="19"/>
                    <a:pt x="179" y="20"/>
                    <a:pt x="178" y="21"/>
                  </a:cubicBezTo>
                  <a:cubicBezTo>
                    <a:pt x="178" y="22"/>
                    <a:pt x="177" y="22"/>
                    <a:pt x="176" y="23"/>
                  </a:cubicBezTo>
                  <a:cubicBezTo>
                    <a:pt x="176" y="24"/>
                    <a:pt x="175" y="25"/>
                    <a:pt x="175" y="25"/>
                  </a:cubicBezTo>
                  <a:cubicBezTo>
                    <a:pt x="174" y="26"/>
                    <a:pt x="173" y="27"/>
                    <a:pt x="173" y="27"/>
                  </a:cubicBezTo>
                  <a:cubicBezTo>
                    <a:pt x="173" y="28"/>
                    <a:pt x="175" y="29"/>
                    <a:pt x="175" y="29"/>
                  </a:cubicBezTo>
                  <a:cubicBezTo>
                    <a:pt x="176" y="28"/>
                    <a:pt x="176" y="28"/>
                    <a:pt x="177" y="27"/>
                  </a:cubicBezTo>
                  <a:close/>
                  <a:moveTo>
                    <a:pt x="206" y="49"/>
                  </a:moveTo>
                  <a:cubicBezTo>
                    <a:pt x="206" y="49"/>
                    <a:pt x="207" y="47"/>
                    <a:pt x="208" y="47"/>
                  </a:cubicBezTo>
                  <a:cubicBezTo>
                    <a:pt x="208" y="47"/>
                    <a:pt x="205" y="45"/>
                    <a:pt x="205" y="45"/>
                  </a:cubicBezTo>
                  <a:cubicBezTo>
                    <a:pt x="205" y="45"/>
                    <a:pt x="207" y="44"/>
                    <a:pt x="207" y="43"/>
                  </a:cubicBezTo>
                  <a:cubicBezTo>
                    <a:pt x="207" y="42"/>
                    <a:pt x="208" y="41"/>
                    <a:pt x="209" y="41"/>
                  </a:cubicBezTo>
                  <a:cubicBezTo>
                    <a:pt x="209" y="40"/>
                    <a:pt x="210" y="39"/>
                    <a:pt x="211" y="38"/>
                  </a:cubicBezTo>
                  <a:cubicBezTo>
                    <a:pt x="211" y="38"/>
                    <a:pt x="208" y="37"/>
                    <a:pt x="208" y="37"/>
                  </a:cubicBezTo>
                  <a:cubicBezTo>
                    <a:pt x="208" y="36"/>
                    <a:pt x="210" y="35"/>
                    <a:pt x="210" y="35"/>
                  </a:cubicBezTo>
                  <a:cubicBezTo>
                    <a:pt x="210" y="35"/>
                    <a:pt x="208" y="33"/>
                    <a:pt x="208" y="33"/>
                  </a:cubicBezTo>
                  <a:cubicBezTo>
                    <a:pt x="207" y="33"/>
                    <a:pt x="207" y="34"/>
                    <a:pt x="206" y="35"/>
                  </a:cubicBezTo>
                  <a:cubicBezTo>
                    <a:pt x="206" y="35"/>
                    <a:pt x="204" y="37"/>
                    <a:pt x="204" y="37"/>
                  </a:cubicBezTo>
                  <a:cubicBezTo>
                    <a:pt x="204" y="38"/>
                    <a:pt x="207" y="39"/>
                    <a:pt x="207" y="39"/>
                  </a:cubicBezTo>
                  <a:cubicBezTo>
                    <a:pt x="206" y="40"/>
                    <a:pt x="205" y="41"/>
                    <a:pt x="205" y="41"/>
                  </a:cubicBezTo>
                  <a:cubicBezTo>
                    <a:pt x="204" y="42"/>
                    <a:pt x="203" y="43"/>
                    <a:pt x="203" y="43"/>
                  </a:cubicBezTo>
                  <a:cubicBezTo>
                    <a:pt x="203" y="44"/>
                    <a:pt x="201" y="45"/>
                    <a:pt x="201" y="46"/>
                  </a:cubicBezTo>
                  <a:cubicBezTo>
                    <a:pt x="202" y="46"/>
                    <a:pt x="203" y="47"/>
                    <a:pt x="204" y="47"/>
                  </a:cubicBezTo>
                  <a:cubicBezTo>
                    <a:pt x="204" y="47"/>
                    <a:pt x="205" y="49"/>
                    <a:pt x="206" y="49"/>
                  </a:cubicBezTo>
                  <a:close/>
                  <a:moveTo>
                    <a:pt x="240" y="51"/>
                  </a:moveTo>
                  <a:cubicBezTo>
                    <a:pt x="240" y="50"/>
                    <a:pt x="242" y="52"/>
                    <a:pt x="242" y="52"/>
                  </a:cubicBezTo>
                  <a:cubicBezTo>
                    <a:pt x="243" y="52"/>
                    <a:pt x="244" y="50"/>
                    <a:pt x="244" y="50"/>
                  </a:cubicBezTo>
                  <a:cubicBezTo>
                    <a:pt x="244" y="50"/>
                    <a:pt x="242" y="48"/>
                    <a:pt x="242" y="48"/>
                  </a:cubicBezTo>
                  <a:cubicBezTo>
                    <a:pt x="241" y="48"/>
                    <a:pt x="240" y="47"/>
                    <a:pt x="240" y="47"/>
                  </a:cubicBezTo>
                  <a:cubicBezTo>
                    <a:pt x="239" y="47"/>
                    <a:pt x="238" y="49"/>
                    <a:pt x="238" y="49"/>
                  </a:cubicBezTo>
                  <a:cubicBezTo>
                    <a:pt x="238" y="49"/>
                    <a:pt x="236" y="51"/>
                    <a:pt x="236" y="51"/>
                  </a:cubicBezTo>
                  <a:cubicBezTo>
                    <a:pt x="236" y="52"/>
                    <a:pt x="238" y="52"/>
                    <a:pt x="238" y="53"/>
                  </a:cubicBezTo>
                  <a:cubicBezTo>
                    <a:pt x="239" y="53"/>
                    <a:pt x="240" y="51"/>
                    <a:pt x="240" y="51"/>
                  </a:cubicBezTo>
                  <a:close/>
                  <a:moveTo>
                    <a:pt x="233" y="45"/>
                  </a:moveTo>
                  <a:cubicBezTo>
                    <a:pt x="234" y="46"/>
                    <a:pt x="235" y="43"/>
                    <a:pt x="235" y="43"/>
                  </a:cubicBezTo>
                  <a:cubicBezTo>
                    <a:pt x="236" y="43"/>
                    <a:pt x="237" y="45"/>
                    <a:pt x="237" y="45"/>
                  </a:cubicBezTo>
                  <a:cubicBezTo>
                    <a:pt x="238" y="45"/>
                    <a:pt x="239" y="43"/>
                    <a:pt x="239" y="43"/>
                  </a:cubicBezTo>
                  <a:cubicBezTo>
                    <a:pt x="240" y="42"/>
                    <a:pt x="240" y="41"/>
                    <a:pt x="241" y="40"/>
                  </a:cubicBezTo>
                  <a:cubicBezTo>
                    <a:pt x="240" y="40"/>
                    <a:pt x="239" y="39"/>
                    <a:pt x="239" y="39"/>
                  </a:cubicBezTo>
                  <a:cubicBezTo>
                    <a:pt x="238" y="39"/>
                    <a:pt x="237" y="41"/>
                    <a:pt x="237" y="41"/>
                  </a:cubicBezTo>
                  <a:cubicBezTo>
                    <a:pt x="236" y="41"/>
                    <a:pt x="235" y="39"/>
                    <a:pt x="235" y="39"/>
                  </a:cubicBezTo>
                  <a:cubicBezTo>
                    <a:pt x="234" y="40"/>
                    <a:pt x="233" y="41"/>
                    <a:pt x="233" y="41"/>
                  </a:cubicBezTo>
                  <a:cubicBezTo>
                    <a:pt x="232" y="42"/>
                    <a:pt x="232" y="43"/>
                    <a:pt x="231" y="44"/>
                  </a:cubicBezTo>
                  <a:cubicBezTo>
                    <a:pt x="232" y="44"/>
                    <a:pt x="233" y="45"/>
                    <a:pt x="233" y="45"/>
                  </a:cubicBezTo>
                  <a:close/>
                  <a:moveTo>
                    <a:pt x="241" y="30"/>
                  </a:moveTo>
                  <a:cubicBezTo>
                    <a:pt x="242" y="30"/>
                    <a:pt x="243" y="32"/>
                    <a:pt x="244" y="32"/>
                  </a:cubicBezTo>
                  <a:cubicBezTo>
                    <a:pt x="244" y="32"/>
                    <a:pt x="245" y="30"/>
                    <a:pt x="245" y="30"/>
                  </a:cubicBezTo>
                  <a:cubicBezTo>
                    <a:pt x="246" y="30"/>
                    <a:pt x="247" y="32"/>
                    <a:pt x="248" y="32"/>
                  </a:cubicBezTo>
                  <a:cubicBezTo>
                    <a:pt x="248" y="31"/>
                    <a:pt x="249" y="29"/>
                    <a:pt x="249" y="29"/>
                  </a:cubicBezTo>
                  <a:cubicBezTo>
                    <a:pt x="248" y="28"/>
                    <a:pt x="246" y="27"/>
                    <a:pt x="245" y="26"/>
                  </a:cubicBezTo>
                  <a:cubicBezTo>
                    <a:pt x="244" y="25"/>
                    <a:pt x="243" y="25"/>
                    <a:pt x="243" y="24"/>
                  </a:cubicBezTo>
                  <a:cubicBezTo>
                    <a:pt x="242" y="25"/>
                    <a:pt x="242" y="26"/>
                    <a:pt x="241" y="26"/>
                  </a:cubicBezTo>
                  <a:cubicBezTo>
                    <a:pt x="240" y="27"/>
                    <a:pt x="240" y="28"/>
                    <a:pt x="239" y="29"/>
                  </a:cubicBezTo>
                  <a:cubicBezTo>
                    <a:pt x="239" y="29"/>
                    <a:pt x="237" y="30"/>
                    <a:pt x="238" y="31"/>
                  </a:cubicBezTo>
                  <a:cubicBezTo>
                    <a:pt x="238" y="32"/>
                    <a:pt x="240" y="32"/>
                    <a:pt x="240" y="33"/>
                  </a:cubicBezTo>
                  <a:cubicBezTo>
                    <a:pt x="240" y="32"/>
                    <a:pt x="241" y="30"/>
                    <a:pt x="241" y="30"/>
                  </a:cubicBezTo>
                  <a:close/>
                  <a:moveTo>
                    <a:pt x="283" y="41"/>
                  </a:moveTo>
                  <a:cubicBezTo>
                    <a:pt x="284" y="40"/>
                    <a:pt x="284" y="39"/>
                    <a:pt x="285" y="39"/>
                  </a:cubicBezTo>
                  <a:cubicBezTo>
                    <a:pt x="285" y="38"/>
                    <a:pt x="286" y="37"/>
                    <a:pt x="286" y="36"/>
                  </a:cubicBezTo>
                  <a:cubicBezTo>
                    <a:pt x="286" y="36"/>
                    <a:pt x="284" y="35"/>
                    <a:pt x="284" y="35"/>
                  </a:cubicBezTo>
                  <a:cubicBezTo>
                    <a:pt x="284" y="34"/>
                    <a:pt x="286" y="33"/>
                    <a:pt x="286" y="32"/>
                  </a:cubicBezTo>
                  <a:cubicBezTo>
                    <a:pt x="286" y="32"/>
                    <a:pt x="287" y="31"/>
                    <a:pt x="288" y="30"/>
                  </a:cubicBezTo>
                  <a:cubicBezTo>
                    <a:pt x="288" y="30"/>
                    <a:pt x="285" y="29"/>
                    <a:pt x="285" y="28"/>
                  </a:cubicBezTo>
                  <a:cubicBezTo>
                    <a:pt x="285" y="28"/>
                    <a:pt x="287" y="27"/>
                    <a:pt x="287" y="26"/>
                  </a:cubicBezTo>
                  <a:cubicBezTo>
                    <a:pt x="287" y="26"/>
                    <a:pt x="289" y="25"/>
                    <a:pt x="289" y="24"/>
                  </a:cubicBezTo>
                  <a:cubicBezTo>
                    <a:pt x="289" y="23"/>
                    <a:pt x="287" y="23"/>
                    <a:pt x="286" y="22"/>
                  </a:cubicBezTo>
                  <a:cubicBezTo>
                    <a:pt x="286" y="23"/>
                    <a:pt x="285" y="24"/>
                    <a:pt x="285" y="25"/>
                  </a:cubicBezTo>
                  <a:cubicBezTo>
                    <a:pt x="285" y="25"/>
                    <a:pt x="283" y="26"/>
                    <a:pt x="283" y="27"/>
                  </a:cubicBezTo>
                  <a:cubicBezTo>
                    <a:pt x="283" y="27"/>
                    <a:pt x="285" y="28"/>
                    <a:pt x="285" y="28"/>
                  </a:cubicBezTo>
                  <a:cubicBezTo>
                    <a:pt x="285" y="29"/>
                    <a:pt x="284" y="30"/>
                    <a:pt x="284" y="31"/>
                  </a:cubicBezTo>
                  <a:cubicBezTo>
                    <a:pt x="283" y="31"/>
                    <a:pt x="282" y="32"/>
                    <a:pt x="282" y="33"/>
                  </a:cubicBezTo>
                  <a:cubicBezTo>
                    <a:pt x="282" y="33"/>
                    <a:pt x="284" y="34"/>
                    <a:pt x="284" y="35"/>
                  </a:cubicBezTo>
                  <a:cubicBezTo>
                    <a:pt x="284" y="35"/>
                    <a:pt x="283" y="37"/>
                    <a:pt x="282" y="37"/>
                  </a:cubicBezTo>
                  <a:cubicBezTo>
                    <a:pt x="282" y="37"/>
                    <a:pt x="281" y="38"/>
                    <a:pt x="281" y="39"/>
                  </a:cubicBezTo>
                  <a:cubicBezTo>
                    <a:pt x="281" y="40"/>
                    <a:pt x="279" y="41"/>
                    <a:pt x="279" y="41"/>
                  </a:cubicBezTo>
                  <a:cubicBezTo>
                    <a:pt x="279" y="42"/>
                    <a:pt x="281" y="42"/>
                    <a:pt x="281" y="43"/>
                  </a:cubicBezTo>
                  <a:cubicBezTo>
                    <a:pt x="282" y="42"/>
                    <a:pt x="282" y="42"/>
                    <a:pt x="283" y="41"/>
                  </a:cubicBezTo>
                  <a:close/>
                  <a:moveTo>
                    <a:pt x="270" y="34"/>
                  </a:moveTo>
                  <a:cubicBezTo>
                    <a:pt x="270" y="35"/>
                    <a:pt x="271" y="32"/>
                    <a:pt x="272" y="32"/>
                  </a:cubicBezTo>
                  <a:cubicBezTo>
                    <a:pt x="272" y="32"/>
                    <a:pt x="274" y="34"/>
                    <a:pt x="274" y="34"/>
                  </a:cubicBezTo>
                  <a:cubicBezTo>
                    <a:pt x="275" y="34"/>
                    <a:pt x="275" y="32"/>
                    <a:pt x="276" y="32"/>
                  </a:cubicBezTo>
                  <a:cubicBezTo>
                    <a:pt x="276" y="31"/>
                    <a:pt x="277" y="30"/>
                    <a:pt x="277" y="30"/>
                  </a:cubicBezTo>
                  <a:cubicBezTo>
                    <a:pt x="277" y="29"/>
                    <a:pt x="276" y="28"/>
                    <a:pt x="275" y="28"/>
                  </a:cubicBezTo>
                  <a:cubicBezTo>
                    <a:pt x="275" y="28"/>
                    <a:pt x="273" y="26"/>
                    <a:pt x="273" y="26"/>
                  </a:cubicBezTo>
                  <a:cubicBezTo>
                    <a:pt x="273" y="26"/>
                    <a:pt x="271" y="28"/>
                    <a:pt x="271" y="28"/>
                  </a:cubicBezTo>
                  <a:cubicBezTo>
                    <a:pt x="271" y="29"/>
                    <a:pt x="270" y="30"/>
                    <a:pt x="270" y="31"/>
                  </a:cubicBezTo>
                  <a:cubicBezTo>
                    <a:pt x="269" y="31"/>
                    <a:pt x="268" y="32"/>
                    <a:pt x="268" y="33"/>
                  </a:cubicBezTo>
                  <a:cubicBezTo>
                    <a:pt x="269" y="33"/>
                    <a:pt x="269" y="34"/>
                    <a:pt x="270" y="34"/>
                  </a:cubicBezTo>
                  <a:close/>
                  <a:moveTo>
                    <a:pt x="295" y="25"/>
                  </a:moveTo>
                  <a:cubicBezTo>
                    <a:pt x="295" y="25"/>
                    <a:pt x="293" y="27"/>
                    <a:pt x="293" y="27"/>
                  </a:cubicBezTo>
                  <a:cubicBezTo>
                    <a:pt x="293" y="28"/>
                    <a:pt x="295" y="29"/>
                    <a:pt x="295" y="29"/>
                  </a:cubicBezTo>
                  <a:cubicBezTo>
                    <a:pt x="296" y="29"/>
                    <a:pt x="297" y="31"/>
                    <a:pt x="298" y="31"/>
                  </a:cubicBezTo>
                  <a:cubicBezTo>
                    <a:pt x="298" y="31"/>
                    <a:pt x="299" y="29"/>
                    <a:pt x="299" y="29"/>
                  </a:cubicBezTo>
                  <a:cubicBezTo>
                    <a:pt x="300" y="28"/>
                    <a:pt x="301" y="27"/>
                    <a:pt x="301" y="26"/>
                  </a:cubicBezTo>
                  <a:cubicBezTo>
                    <a:pt x="301" y="26"/>
                    <a:pt x="303" y="25"/>
                    <a:pt x="303" y="24"/>
                  </a:cubicBezTo>
                  <a:cubicBezTo>
                    <a:pt x="303" y="23"/>
                    <a:pt x="301" y="23"/>
                    <a:pt x="301" y="22"/>
                  </a:cubicBezTo>
                  <a:cubicBezTo>
                    <a:pt x="299" y="24"/>
                    <a:pt x="298" y="25"/>
                    <a:pt x="297" y="27"/>
                  </a:cubicBezTo>
                  <a:cubicBezTo>
                    <a:pt x="296" y="27"/>
                    <a:pt x="296" y="25"/>
                    <a:pt x="295" y="25"/>
                  </a:cubicBezTo>
                  <a:close/>
                  <a:moveTo>
                    <a:pt x="373" y="39"/>
                  </a:moveTo>
                  <a:cubicBezTo>
                    <a:pt x="373" y="38"/>
                    <a:pt x="374" y="37"/>
                    <a:pt x="375" y="37"/>
                  </a:cubicBezTo>
                  <a:cubicBezTo>
                    <a:pt x="375" y="36"/>
                    <a:pt x="376" y="38"/>
                    <a:pt x="377" y="38"/>
                  </a:cubicBezTo>
                  <a:cubicBezTo>
                    <a:pt x="377" y="38"/>
                    <a:pt x="378" y="36"/>
                    <a:pt x="378" y="36"/>
                  </a:cubicBezTo>
                  <a:cubicBezTo>
                    <a:pt x="379" y="36"/>
                    <a:pt x="380" y="37"/>
                    <a:pt x="381" y="38"/>
                  </a:cubicBezTo>
                  <a:cubicBezTo>
                    <a:pt x="381" y="38"/>
                    <a:pt x="383" y="39"/>
                    <a:pt x="383" y="39"/>
                  </a:cubicBezTo>
                  <a:cubicBezTo>
                    <a:pt x="384" y="39"/>
                    <a:pt x="384" y="37"/>
                    <a:pt x="385" y="37"/>
                  </a:cubicBezTo>
                  <a:cubicBezTo>
                    <a:pt x="384" y="37"/>
                    <a:pt x="383" y="36"/>
                    <a:pt x="382" y="35"/>
                  </a:cubicBezTo>
                  <a:cubicBezTo>
                    <a:pt x="382" y="35"/>
                    <a:pt x="381" y="34"/>
                    <a:pt x="380" y="34"/>
                  </a:cubicBezTo>
                  <a:cubicBezTo>
                    <a:pt x="380" y="33"/>
                    <a:pt x="379" y="32"/>
                    <a:pt x="378" y="32"/>
                  </a:cubicBezTo>
                  <a:cubicBezTo>
                    <a:pt x="378" y="32"/>
                    <a:pt x="377" y="34"/>
                    <a:pt x="376" y="34"/>
                  </a:cubicBezTo>
                  <a:cubicBezTo>
                    <a:pt x="376" y="34"/>
                    <a:pt x="374" y="32"/>
                    <a:pt x="374" y="33"/>
                  </a:cubicBezTo>
                  <a:cubicBezTo>
                    <a:pt x="373" y="33"/>
                    <a:pt x="373" y="34"/>
                    <a:pt x="372" y="35"/>
                  </a:cubicBezTo>
                  <a:cubicBezTo>
                    <a:pt x="372" y="35"/>
                    <a:pt x="371" y="36"/>
                    <a:pt x="371" y="37"/>
                  </a:cubicBezTo>
                  <a:cubicBezTo>
                    <a:pt x="370" y="38"/>
                    <a:pt x="369" y="39"/>
                    <a:pt x="369" y="39"/>
                  </a:cubicBezTo>
                  <a:cubicBezTo>
                    <a:pt x="369" y="40"/>
                    <a:pt x="371" y="40"/>
                    <a:pt x="371" y="41"/>
                  </a:cubicBezTo>
                  <a:cubicBezTo>
                    <a:pt x="372" y="40"/>
                    <a:pt x="372" y="39"/>
                    <a:pt x="373" y="39"/>
                  </a:cubicBezTo>
                  <a:close/>
                  <a:moveTo>
                    <a:pt x="410" y="50"/>
                  </a:moveTo>
                  <a:cubicBezTo>
                    <a:pt x="411" y="49"/>
                    <a:pt x="412" y="48"/>
                    <a:pt x="412" y="47"/>
                  </a:cubicBezTo>
                  <a:cubicBezTo>
                    <a:pt x="412" y="47"/>
                    <a:pt x="410" y="46"/>
                    <a:pt x="410" y="46"/>
                  </a:cubicBezTo>
                  <a:cubicBezTo>
                    <a:pt x="410" y="46"/>
                    <a:pt x="408" y="44"/>
                    <a:pt x="408" y="44"/>
                  </a:cubicBezTo>
                  <a:cubicBezTo>
                    <a:pt x="407" y="44"/>
                    <a:pt x="406" y="46"/>
                    <a:pt x="406" y="46"/>
                  </a:cubicBezTo>
                  <a:cubicBezTo>
                    <a:pt x="405" y="47"/>
                    <a:pt x="405" y="48"/>
                    <a:pt x="404" y="49"/>
                  </a:cubicBezTo>
                  <a:cubicBezTo>
                    <a:pt x="404" y="49"/>
                    <a:pt x="402" y="50"/>
                    <a:pt x="402" y="51"/>
                  </a:cubicBezTo>
                  <a:cubicBezTo>
                    <a:pt x="402" y="51"/>
                    <a:pt x="404" y="52"/>
                    <a:pt x="405" y="52"/>
                  </a:cubicBezTo>
                  <a:cubicBezTo>
                    <a:pt x="405" y="53"/>
                    <a:pt x="406" y="54"/>
                    <a:pt x="407" y="54"/>
                  </a:cubicBezTo>
                  <a:cubicBezTo>
                    <a:pt x="408" y="53"/>
                    <a:pt x="409" y="51"/>
                    <a:pt x="410" y="50"/>
                  </a:cubicBezTo>
                  <a:close/>
                  <a:moveTo>
                    <a:pt x="399" y="41"/>
                  </a:moveTo>
                  <a:cubicBezTo>
                    <a:pt x="400" y="40"/>
                    <a:pt x="400" y="40"/>
                    <a:pt x="401" y="39"/>
                  </a:cubicBezTo>
                  <a:cubicBezTo>
                    <a:pt x="402" y="37"/>
                    <a:pt x="403" y="36"/>
                    <a:pt x="404" y="35"/>
                  </a:cubicBezTo>
                  <a:cubicBezTo>
                    <a:pt x="403" y="33"/>
                    <a:pt x="401" y="32"/>
                    <a:pt x="400" y="31"/>
                  </a:cubicBezTo>
                  <a:cubicBezTo>
                    <a:pt x="399" y="32"/>
                    <a:pt x="399" y="33"/>
                    <a:pt x="398" y="33"/>
                  </a:cubicBezTo>
                  <a:cubicBezTo>
                    <a:pt x="397" y="35"/>
                    <a:pt x="396" y="36"/>
                    <a:pt x="395" y="38"/>
                  </a:cubicBezTo>
                  <a:cubicBezTo>
                    <a:pt x="394" y="39"/>
                    <a:pt x="392" y="41"/>
                    <a:pt x="391" y="42"/>
                  </a:cubicBezTo>
                  <a:cubicBezTo>
                    <a:pt x="393" y="43"/>
                    <a:pt x="394" y="45"/>
                    <a:pt x="396" y="46"/>
                  </a:cubicBezTo>
                  <a:cubicBezTo>
                    <a:pt x="397" y="44"/>
                    <a:pt x="398" y="43"/>
                    <a:pt x="399" y="41"/>
                  </a:cubicBezTo>
                  <a:close/>
                  <a:moveTo>
                    <a:pt x="433" y="53"/>
                  </a:moveTo>
                  <a:cubicBezTo>
                    <a:pt x="434" y="53"/>
                    <a:pt x="434" y="54"/>
                    <a:pt x="435" y="54"/>
                  </a:cubicBezTo>
                  <a:cubicBezTo>
                    <a:pt x="436" y="55"/>
                    <a:pt x="437" y="56"/>
                    <a:pt x="437" y="56"/>
                  </a:cubicBezTo>
                  <a:cubicBezTo>
                    <a:pt x="438" y="56"/>
                    <a:pt x="439" y="54"/>
                    <a:pt x="439" y="54"/>
                  </a:cubicBezTo>
                  <a:cubicBezTo>
                    <a:pt x="440" y="53"/>
                    <a:pt x="440" y="52"/>
                    <a:pt x="441" y="52"/>
                  </a:cubicBezTo>
                  <a:cubicBezTo>
                    <a:pt x="441" y="51"/>
                    <a:pt x="442" y="50"/>
                    <a:pt x="442" y="49"/>
                  </a:cubicBezTo>
                  <a:cubicBezTo>
                    <a:pt x="442" y="49"/>
                    <a:pt x="440" y="48"/>
                    <a:pt x="440" y="48"/>
                  </a:cubicBezTo>
                  <a:cubicBezTo>
                    <a:pt x="440" y="48"/>
                    <a:pt x="439" y="50"/>
                    <a:pt x="438" y="50"/>
                  </a:cubicBezTo>
                  <a:cubicBezTo>
                    <a:pt x="438" y="50"/>
                    <a:pt x="437" y="48"/>
                    <a:pt x="436" y="48"/>
                  </a:cubicBezTo>
                  <a:cubicBezTo>
                    <a:pt x="436" y="48"/>
                    <a:pt x="435" y="46"/>
                    <a:pt x="434" y="47"/>
                  </a:cubicBezTo>
                  <a:cubicBezTo>
                    <a:pt x="433" y="47"/>
                    <a:pt x="433" y="48"/>
                    <a:pt x="432" y="49"/>
                  </a:cubicBezTo>
                  <a:cubicBezTo>
                    <a:pt x="432" y="49"/>
                    <a:pt x="431" y="50"/>
                    <a:pt x="431" y="51"/>
                  </a:cubicBezTo>
                  <a:cubicBezTo>
                    <a:pt x="430" y="51"/>
                    <a:pt x="429" y="53"/>
                    <a:pt x="429" y="53"/>
                  </a:cubicBezTo>
                  <a:cubicBezTo>
                    <a:pt x="429" y="54"/>
                    <a:pt x="431" y="54"/>
                    <a:pt x="431" y="55"/>
                  </a:cubicBezTo>
                  <a:cubicBezTo>
                    <a:pt x="432" y="54"/>
                    <a:pt x="432" y="53"/>
                    <a:pt x="433" y="53"/>
                  </a:cubicBezTo>
                  <a:close/>
                  <a:moveTo>
                    <a:pt x="464" y="31"/>
                  </a:moveTo>
                  <a:cubicBezTo>
                    <a:pt x="464" y="30"/>
                    <a:pt x="466" y="32"/>
                    <a:pt x="466" y="32"/>
                  </a:cubicBezTo>
                  <a:cubicBezTo>
                    <a:pt x="466" y="32"/>
                    <a:pt x="468" y="30"/>
                    <a:pt x="468" y="30"/>
                  </a:cubicBezTo>
                  <a:cubicBezTo>
                    <a:pt x="468" y="30"/>
                    <a:pt x="466" y="28"/>
                    <a:pt x="466" y="28"/>
                  </a:cubicBezTo>
                  <a:cubicBezTo>
                    <a:pt x="465" y="28"/>
                    <a:pt x="463" y="27"/>
                    <a:pt x="463" y="27"/>
                  </a:cubicBezTo>
                  <a:cubicBezTo>
                    <a:pt x="463" y="26"/>
                    <a:pt x="465" y="25"/>
                    <a:pt x="465" y="24"/>
                  </a:cubicBezTo>
                  <a:cubicBezTo>
                    <a:pt x="465" y="24"/>
                    <a:pt x="466" y="23"/>
                    <a:pt x="467" y="22"/>
                  </a:cubicBezTo>
                  <a:cubicBezTo>
                    <a:pt x="467" y="22"/>
                    <a:pt x="469" y="20"/>
                    <a:pt x="468" y="20"/>
                  </a:cubicBezTo>
                  <a:cubicBezTo>
                    <a:pt x="468" y="19"/>
                    <a:pt x="467" y="19"/>
                    <a:pt x="466" y="18"/>
                  </a:cubicBezTo>
                  <a:cubicBezTo>
                    <a:pt x="466" y="18"/>
                    <a:pt x="465" y="20"/>
                    <a:pt x="465" y="20"/>
                  </a:cubicBezTo>
                  <a:cubicBezTo>
                    <a:pt x="464" y="21"/>
                    <a:pt x="463" y="19"/>
                    <a:pt x="462" y="19"/>
                  </a:cubicBezTo>
                  <a:cubicBezTo>
                    <a:pt x="462" y="19"/>
                    <a:pt x="461" y="20"/>
                    <a:pt x="461" y="21"/>
                  </a:cubicBezTo>
                  <a:cubicBezTo>
                    <a:pt x="461" y="21"/>
                    <a:pt x="463" y="22"/>
                    <a:pt x="463" y="23"/>
                  </a:cubicBezTo>
                  <a:cubicBezTo>
                    <a:pt x="463" y="23"/>
                    <a:pt x="461" y="24"/>
                    <a:pt x="461" y="25"/>
                  </a:cubicBezTo>
                  <a:cubicBezTo>
                    <a:pt x="461" y="25"/>
                    <a:pt x="463" y="26"/>
                    <a:pt x="463" y="27"/>
                  </a:cubicBezTo>
                  <a:cubicBezTo>
                    <a:pt x="463" y="27"/>
                    <a:pt x="462" y="28"/>
                    <a:pt x="462" y="29"/>
                  </a:cubicBezTo>
                  <a:cubicBezTo>
                    <a:pt x="462" y="29"/>
                    <a:pt x="460" y="30"/>
                    <a:pt x="460" y="31"/>
                  </a:cubicBezTo>
                  <a:cubicBezTo>
                    <a:pt x="460" y="32"/>
                    <a:pt x="462" y="32"/>
                    <a:pt x="462" y="33"/>
                  </a:cubicBezTo>
                  <a:cubicBezTo>
                    <a:pt x="463" y="32"/>
                    <a:pt x="463" y="31"/>
                    <a:pt x="464" y="31"/>
                  </a:cubicBezTo>
                  <a:close/>
                  <a:moveTo>
                    <a:pt x="483" y="38"/>
                  </a:moveTo>
                  <a:cubicBezTo>
                    <a:pt x="483" y="38"/>
                    <a:pt x="485" y="40"/>
                    <a:pt x="485" y="40"/>
                  </a:cubicBezTo>
                  <a:cubicBezTo>
                    <a:pt x="485" y="39"/>
                    <a:pt x="487" y="38"/>
                    <a:pt x="487" y="37"/>
                  </a:cubicBezTo>
                  <a:cubicBezTo>
                    <a:pt x="487" y="37"/>
                    <a:pt x="485" y="36"/>
                    <a:pt x="485" y="36"/>
                  </a:cubicBezTo>
                  <a:cubicBezTo>
                    <a:pt x="484" y="36"/>
                    <a:pt x="483" y="34"/>
                    <a:pt x="482" y="34"/>
                  </a:cubicBezTo>
                  <a:cubicBezTo>
                    <a:pt x="482" y="34"/>
                    <a:pt x="481" y="36"/>
                    <a:pt x="481" y="36"/>
                  </a:cubicBezTo>
                  <a:cubicBezTo>
                    <a:pt x="480" y="37"/>
                    <a:pt x="479" y="38"/>
                    <a:pt x="479" y="39"/>
                  </a:cubicBezTo>
                  <a:cubicBezTo>
                    <a:pt x="479" y="39"/>
                    <a:pt x="481" y="40"/>
                    <a:pt x="481" y="40"/>
                  </a:cubicBezTo>
                  <a:cubicBezTo>
                    <a:pt x="482" y="40"/>
                    <a:pt x="482" y="38"/>
                    <a:pt x="483" y="38"/>
                  </a:cubicBezTo>
                  <a:close/>
                  <a:moveTo>
                    <a:pt x="498" y="32"/>
                  </a:moveTo>
                  <a:cubicBezTo>
                    <a:pt x="499" y="32"/>
                    <a:pt x="500" y="34"/>
                    <a:pt x="500" y="34"/>
                  </a:cubicBezTo>
                  <a:cubicBezTo>
                    <a:pt x="501" y="34"/>
                    <a:pt x="502" y="32"/>
                    <a:pt x="502" y="31"/>
                  </a:cubicBezTo>
                  <a:cubicBezTo>
                    <a:pt x="502" y="31"/>
                    <a:pt x="500" y="30"/>
                    <a:pt x="500" y="30"/>
                  </a:cubicBezTo>
                  <a:cubicBezTo>
                    <a:pt x="500" y="29"/>
                    <a:pt x="501" y="28"/>
                    <a:pt x="502" y="27"/>
                  </a:cubicBezTo>
                  <a:cubicBezTo>
                    <a:pt x="501" y="27"/>
                    <a:pt x="500" y="26"/>
                    <a:pt x="499" y="26"/>
                  </a:cubicBezTo>
                  <a:cubicBezTo>
                    <a:pt x="499" y="26"/>
                    <a:pt x="498" y="28"/>
                    <a:pt x="498" y="28"/>
                  </a:cubicBezTo>
                  <a:cubicBezTo>
                    <a:pt x="497" y="29"/>
                    <a:pt x="496" y="29"/>
                    <a:pt x="496" y="30"/>
                  </a:cubicBezTo>
                  <a:cubicBezTo>
                    <a:pt x="496" y="31"/>
                    <a:pt x="494" y="32"/>
                    <a:pt x="494" y="32"/>
                  </a:cubicBezTo>
                  <a:cubicBezTo>
                    <a:pt x="494" y="33"/>
                    <a:pt x="496" y="34"/>
                    <a:pt x="496" y="34"/>
                  </a:cubicBezTo>
                  <a:cubicBezTo>
                    <a:pt x="497" y="34"/>
                    <a:pt x="497" y="32"/>
                    <a:pt x="498" y="32"/>
                  </a:cubicBezTo>
                  <a:close/>
                  <a:moveTo>
                    <a:pt x="527" y="36"/>
                  </a:moveTo>
                  <a:cubicBezTo>
                    <a:pt x="526" y="36"/>
                    <a:pt x="525" y="34"/>
                    <a:pt x="525" y="34"/>
                  </a:cubicBezTo>
                  <a:cubicBezTo>
                    <a:pt x="524" y="34"/>
                    <a:pt x="523" y="36"/>
                    <a:pt x="523" y="37"/>
                  </a:cubicBezTo>
                  <a:cubicBezTo>
                    <a:pt x="523" y="37"/>
                    <a:pt x="525" y="38"/>
                    <a:pt x="525" y="38"/>
                  </a:cubicBezTo>
                  <a:cubicBezTo>
                    <a:pt x="525" y="39"/>
                    <a:pt x="527" y="40"/>
                    <a:pt x="527" y="40"/>
                  </a:cubicBezTo>
                  <a:cubicBezTo>
                    <a:pt x="528" y="40"/>
                    <a:pt x="529" y="38"/>
                    <a:pt x="529" y="38"/>
                  </a:cubicBezTo>
                  <a:cubicBezTo>
                    <a:pt x="530" y="37"/>
                    <a:pt x="530" y="36"/>
                    <a:pt x="531" y="36"/>
                  </a:cubicBezTo>
                  <a:cubicBezTo>
                    <a:pt x="530" y="35"/>
                    <a:pt x="529" y="35"/>
                    <a:pt x="528" y="34"/>
                  </a:cubicBezTo>
                  <a:cubicBezTo>
                    <a:pt x="528" y="34"/>
                    <a:pt x="530" y="32"/>
                    <a:pt x="530" y="32"/>
                  </a:cubicBezTo>
                  <a:cubicBezTo>
                    <a:pt x="530" y="31"/>
                    <a:pt x="528" y="30"/>
                    <a:pt x="528" y="30"/>
                  </a:cubicBezTo>
                  <a:cubicBezTo>
                    <a:pt x="528" y="30"/>
                    <a:pt x="526" y="32"/>
                    <a:pt x="526" y="32"/>
                  </a:cubicBezTo>
                  <a:cubicBezTo>
                    <a:pt x="526" y="33"/>
                    <a:pt x="528" y="33"/>
                    <a:pt x="528" y="34"/>
                  </a:cubicBezTo>
                  <a:cubicBezTo>
                    <a:pt x="528" y="34"/>
                    <a:pt x="527" y="36"/>
                    <a:pt x="527" y="36"/>
                  </a:cubicBezTo>
                  <a:close/>
                  <a:moveTo>
                    <a:pt x="567" y="49"/>
                  </a:moveTo>
                  <a:cubicBezTo>
                    <a:pt x="567" y="49"/>
                    <a:pt x="568" y="47"/>
                    <a:pt x="568" y="47"/>
                  </a:cubicBezTo>
                  <a:cubicBezTo>
                    <a:pt x="569" y="46"/>
                    <a:pt x="569" y="45"/>
                    <a:pt x="570" y="44"/>
                  </a:cubicBezTo>
                  <a:cubicBezTo>
                    <a:pt x="571" y="43"/>
                    <a:pt x="572" y="41"/>
                    <a:pt x="573" y="40"/>
                  </a:cubicBezTo>
                  <a:cubicBezTo>
                    <a:pt x="573" y="40"/>
                    <a:pt x="572" y="38"/>
                    <a:pt x="571" y="38"/>
                  </a:cubicBezTo>
                  <a:cubicBezTo>
                    <a:pt x="571" y="38"/>
                    <a:pt x="570" y="40"/>
                    <a:pt x="569" y="40"/>
                  </a:cubicBezTo>
                  <a:cubicBezTo>
                    <a:pt x="569" y="41"/>
                    <a:pt x="568" y="42"/>
                    <a:pt x="568" y="43"/>
                  </a:cubicBezTo>
                  <a:cubicBezTo>
                    <a:pt x="567" y="44"/>
                    <a:pt x="565" y="46"/>
                    <a:pt x="564" y="47"/>
                  </a:cubicBezTo>
                  <a:cubicBezTo>
                    <a:pt x="565" y="47"/>
                    <a:pt x="566" y="49"/>
                    <a:pt x="567" y="49"/>
                  </a:cubicBezTo>
                  <a:close/>
                  <a:moveTo>
                    <a:pt x="614" y="28"/>
                  </a:moveTo>
                  <a:cubicBezTo>
                    <a:pt x="614" y="28"/>
                    <a:pt x="615" y="26"/>
                    <a:pt x="616" y="26"/>
                  </a:cubicBezTo>
                  <a:cubicBezTo>
                    <a:pt x="616" y="26"/>
                    <a:pt x="618" y="28"/>
                    <a:pt x="618" y="28"/>
                  </a:cubicBezTo>
                  <a:cubicBezTo>
                    <a:pt x="618" y="28"/>
                    <a:pt x="620" y="30"/>
                    <a:pt x="620" y="30"/>
                  </a:cubicBezTo>
                  <a:cubicBezTo>
                    <a:pt x="620" y="30"/>
                    <a:pt x="622" y="28"/>
                    <a:pt x="622" y="27"/>
                  </a:cubicBezTo>
                  <a:cubicBezTo>
                    <a:pt x="622" y="27"/>
                    <a:pt x="620" y="26"/>
                    <a:pt x="619" y="26"/>
                  </a:cubicBezTo>
                  <a:cubicBezTo>
                    <a:pt x="619" y="25"/>
                    <a:pt x="621" y="24"/>
                    <a:pt x="621" y="23"/>
                  </a:cubicBezTo>
                  <a:cubicBezTo>
                    <a:pt x="621" y="23"/>
                    <a:pt x="620" y="22"/>
                    <a:pt x="619" y="22"/>
                  </a:cubicBezTo>
                  <a:cubicBezTo>
                    <a:pt x="618" y="22"/>
                    <a:pt x="618" y="24"/>
                    <a:pt x="617" y="24"/>
                  </a:cubicBezTo>
                  <a:cubicBezTo>
                    <a:pt x="617" y="24"/>
                    <a:pt x="616" y="22"/>
                    <a:pt x="615" y="22"/>
                  </a:cubicBezTo>
                  <a:cubicBezTo>
                    <a:pt x="615" y="22"/>
                    <a:pt x="614" y="24"/>
                    <a:pt x="613" y="24"/>
                  </a:cubicBezTo>
                  <a:cubicBezTo>
                    <a:pt x="613" y="25"/>
                    <a:pt x="612" y="26"/>
                    <a:pt x="612" y="27"/>
                  </a:cubicBezTo>
                  <a:cubicBezTo>
                    <a:pt x="611" y="27"/>
                    <a:pt x="610" y="28"/>
                    <a:pt x="610" y="29"/>
                  </a:cubicBezTo>
                  <a:cubicBezTo>
                    <a:pt x="610" y="30"/>
                    <a:pt x="612" y="30"/>
                    <a:pt x="612" y="31"/>
                  </a:cubicBezTo>
                  <a:cubicBezTo>
                    <a:pt x="613" y="30"/>
                    <a:pt x="613" y="29"/>
                    <a:pt x="614" y="28"/>
                  </a:cubicBezTo>
                  <a:close/>
                  <a:moveTo>
                    <a:pt x="628" y="29"/>
                  </a:moveTo>
                  <a:cubicBezTo>
                    <a:pt x="629" y="27"/>
                    <a:pt x="630" y="26"/>
                    <a:pt x="631" y="24"/>
                  </a:cubicBezTo>
                  <a:cubicBezTo>
                    <a:pt x="631" y="24"/>
                    <a:pt x="630" y="22"/>
                    <a:pt x="629" y="22"/>
                  </a:cubicBezTo>
                  <a:cubicBezTo>
                    <a:pt x="629" y="22"/>
                    <a:pt x="628" y="24"/>
                    <a:pt x="627" y="25"/>
                  </a:cubicBezTo>
                  <a:cubicBezTo>
                    <a:pt x="627" y="25"/>
                    <a:pt x="626" y="26"/>
                    <a:pt x="626" y="27"/>
                  </a:cubicBezTo>
                  <a:cubicBezTo>
                    <a:pt x="625" y="27"/>
                    <a:pt x="624" y="29"/>
                    <a:pt x="624" y="29"/>
                  </a:cubicBezTo>
                  <a:cubicBezTo>
                    <a:pt x="624" y="30"/>
                    <a:pt x="626" y="30"/>
                    <a:pt x="626" y="31"/>
                  </a:cubicBezTo>
                  <a:cubicBezTo>
                    <a:pt x="627" y="30"/>
                    <a:pt x="627" y="29"/>
                    <a:pt x="628" y="29"/>
                  </a:cubicBezTo>
                  <a:close/>
                  <a:moveTo>
                    <a:pt x="650" y="32"/>
                  </a:moveTo>
                  <a:cubicBezTo>
                    <a:pt x="651" y="32"/>
                    <a:pt x="652" y="33"/>
                    <a:pt x="653" y="33"/>
                  </a:cubicBezTo>
                  <a:cubicBezTo>
                    <a:pt x="653" y="33"/>
                    <a:pt x="654" y="31"/>
                    <a:pt x="654" y="31"/>
                  </a:cubicBezTo>
                  <a:cubicBezTo>
                    <a:pt x="655" y="31"/>
                    <a:pt x="655" y="29"/>
                    <a:pt x="656" y="29"/>
                  </a:cubicBezTo>
                  <a:cubicBezTo>
                    <a:pt x="656" y="29"/>
                    <a:pt x="658" y="31"/>
                    <a:pt x="658" y="30"/>
                  </a:cubicBezTo>
                  <a:cubicBezTo>
                    <a:pt x="659" y="30"/>
                    <a:pt x="660" y="29"/>
                    <a:pt x="660" y="28"/>
                  </a:cubicBezTo>
                  <a:cubicBezTo>
                    <a:pt x="660" y="28"/>
                    <a:pt x="662" y="26"/>
                    <a:pt x="662" y="26"/>
                  </a:cubicBezTo>
                  <a:cubicBezTo>
                    <a:pt x="662" y="25"/>
                    <a:pt x="660" y="25"/>
                    <a:pt x="659" y="24"/>
                  </a:cubicBezTo>
                  <a:cubicBezTo>
                    <a:pt x="659" y="25"/>
                    <a:pt x="658" y="26"/>
                    <a:pt x="658" y="27"/>
                  </a:cubicBezTo>
                  <a:cubicBezTo>
                    <a:pt x="657" y="27"/>
                    <a:pt x="656" y="25"/>
                    <a:pt x="655" y="25"/>
                  </a:cubicBezTo>
                  <a:cubicBezTo>
                    <a:pt x="655" y="25"/>
                    <a:pt x="653" y="23"/>
                    <a:pt x="653" y="23"/>
                  </a:cubicBezTo>
                  <a:cubicBezTo>
                    <a:pt x="653" y="23"/>
                    <a:pt x="652" y="25"/>
                    <a:pt x="652" y="25"/>
                  </a:cubicBezTo>
                  <a:cubicBezTo>
                    <a:pt x="651" y="26"/>
                    <a:pt x="650" y="27"/>
                    <a:pt x="650" y="28"/>
                  </a:cubicBezTo>
                  <a:cubicBezTo>
                    <a:pt x="649" y="28"/>
                    <a:pt x="649" y="29"/>
                    <a:pt x="648" y="30"/>
                  </a:cubicBezTo>
                  <a:cubicBezTo>
                    <a:pt x="649" y="30"/>
                    <a:pt x="650" y="31"/>
                    <a:pt x="650" y="32"/>
                  </a:cubicBezTo>
                  <a:close/>
                  <a:moveTo>
                    <a:pt x="695" y="38"/>
                  </a:moveTo>
                  <a:cubicBezTo>
                    <a:pt x="696" y="37"/>
                    <a:pt x="696" y="36"/>
                    <a:pt x="697" y="35"/>
                  </a:cubicBezTo>
                  <a:cubicBezTo>
                    <a:pt x="697" y="35"/>
                    <a:pt x="699" y="34"/>
                    <a:pt x="699" y="33"/>
                  </a:cubicBezTo>
                  <a:cubicBezTo>
                    <a:pt x="699" y="33"/>
                    <a:pt x="697" y="32"/>
                    <a:pt x="696" y="31"/>
                  </a:cubicBezTo>
                  <a:cubicBezTo>
                    <a:pt x="696" y="31"/>
                    <a:pt x="698" y="30"/>
                    <a:pt x="698" y="29"/>
                  </a:cubicBezTo>
                  <a:cubicBezTo>
                    <a:pt x="698" y="29"/>
                    <a:pt x="696" y="27"/>
                    <a:pt x="696" y="27"/>
                  </a:cubicBezTo>
                  <a:cubicBezTo>
                    <a:pt x="695" y="28"/>
                    <a:pt x="694" y="29"/>
                    <a:pt x="694" y="30"/>
                  </a:cubicBezTo>
                  <a:cubicBezTo>
                    <a:pt x="694" y="30"/>
                    <a:pt x="693" y="31"/>
                    <a:pt x="692" y="32"/>
                  </a:cubicBezTo>
                  <a:cubicBezTo>
                    <a:pt x="693" y="33"/>
                    <a:pt x="695" y="33"/>
                    <a:pt x="695" y="34"/>
                  </a:cubicBezTo>
                  <a:cubicBezTo>
                    <a:pt x="695" y="34"/>
                    <a:pt x="693" y="35"/>
                    <a:pt x="693" y="36"/>
                  </a:cubicBezTo>
                  <a:cubicBezTo>
                    <a:pt x="694" y="36"/>
                    <a:pt x="695" y="38"/>
                    <a:pt x="695" y="38"/>
                  </a:cubicBezTo>
                  <a:close/>
                  <a:moveTo>
                    <a:pt x="720" y="28"/>
                  </a:moveTo>
                  <a:cubicBezTo>
                    <a:pt x="721" y="27"/>
                    <a:pt x="721" y="27"/>
                    <a:pt x="722" y="26"/>
                  </a:cubicBezTo>
                  <a:cubicBezTo>
                    <a:pt x="720" y="25"/>
                    <a:pt x="719" y="24"/>
                    <a:pt x="717" y="23"/>
                  </a:cubicBezTo>
                  <a:cubicBezTo>
                    <a:pt x="717" y="23"/>
                    <a:pt x="716" y="24"/>
                    <a:pt x="716" y="25"/>
                  </a:cubicBezTo>
                  <a:cubicBezTo>
                    <a:pt x="715" y="25"/>
                    <a:pt x="718" y="26"/>
                    <a:pt x="718" y="26"/>
                  </a:cubicBezTo>
                  <a:cubicBezTo>
                    <a:pt x="718" y="27"/>
                    <a:pt x="716" y="28"/>
                    <a:pt x="716" y="29"/>
                  </a:cubicBezTo>
                  <a:cubicBezTo>
                    <a:pt x="716" y="29"/>
                    <a:pt x="714" y="30"/>
                    <a:pt x="714" y="31"/>
                  </a:cubicBezTo>
                  <a:cubicBezTo>
                    <a:pt x="714" y="32"/>
                    <a:pt x="716" y="32"/>
                    <a:pt x="717" y="33"/>
                  </a:cubicBezTo>
                  <a:cubicBezTo>
                    <a:pt x="718" y="31"/>
                    <a:pt x="719" y="30"/>
                    <a:pt x="720" y="28"/>
                  </a:cubicBezTo>
                  <a:close/>
                  <a:moveTo>
                    <a:pt x="736" y="44"/>
                  </a:moveTo>
                  <a:cubicBezTo>
                    <a:pt x="737" y="44"/>
                    <a:pt x="738" y="46"/>
                    <a:pt x="738" y="46"/>
                  </a:cubicBezTo>
                  <a:cubicBezTo>
                    <a:pt x="739" y="46"/>
                    <a:pt x="739" y="44"/>
                    <a:pt x="740" y="44"/>
                  </a:cubicBezTo>
                  <a:cubicBezTo>
                    <a:pt x="741" y="43"/>
                    <a:pt x="741" y="42"/>
                    <a:pt x="742" y="41"/>
                  </a:cubicBezTo>
                  <a:cubicBezTo>
                    <a:pt x="742" y="41"/>
                    <a:pt x="743" y="43"/>
                    <a:pt x="744" y="43"/>
                  </a:cubicBezTo>
                  <a:cubicBezTo>
                    <a:pt x="745" y="43"/>
                    <a:pt x="745" y="41"/>
                    <a:pt x="746" y="41"/>
                  </a:cubicBezTo>
                  <a:cubicBezTo>
                    <a:pt x="746" y="40"/>
                    <a:pt x="748" y="39"/>
                    <a:pt x="747" y="39"/>
                  </a:cubicBezTo>
                  <a:cubicBezTo>
                    <a:pt x="747" y="38"/>
                    <a:pt x="745" y="37"/>
                    <a:pt x="745" y="37"/>
                  </a:cubicBezTo>
                  <a:cubicBezTo>
                    <a:pt x="745" y="37"/>
                    <a:pt x="744" y="39"/>
                    <a:pt x="744" y="39"/>
                  </a:cubicBezTo>
                  <a:cubicBezTo>
                    <a:pt x="743" y="39"/>
                    <a:pt x="742" y="37"/>
                    <a:pt x="741" y="37"/>
                  </a:cubicBezTo>
                  <a:cubicBezTo>
                    <a:pt x="741" y="37"/>
                    <a:pt x="740" y="39"/>
                    <a:pt x="740" y="40"/>
                  </a:cubicBezTo>
                  <a:cubicBezTo>
                    <a:pt x="739" y="40"/>
                    <a:pt x="739" y="42"/>
                    <a:pt x="738" y="42"/>
                  </a:cubicBezTo>
                  <a:cubicBezTo>
                    <a:pt x="737" y="42"/>
                    <a:pt x="736" y="40"/>
                    <a:pt x="736" y="40"/>
                  </a:cubicBezTo>
                  <a:cubicBezTo>
                    <a:pt x="735" y="40"/>
                    <a:pt x="735" y="42"/>
                    <a:pt x="734" y="42"/>
                  </a:cubicBezTo>
                  <a:cubicBezTo>
                    <a:pt x="735" y="43"/>
                    <a:pt x="735" y="44"/>
                    <a:pt x="736" y="44"/>
                  </a:cubicBezTo>
                  <a:close/>
                  <a:moveTo>
                    <a:pt x="758" y="43"/>
                  </a:moveTo>
                  <a:cubicBezTo>
                    <a:pt x="758" y="43"/>
                    <a:pt x="760" y="41"/>
                    <a:pt x="760" y="41"/>
                  </a:cubicBezTo>
                  <a:cubicBezTo>
                    <a:pt x="760" y="40"/>
                    <a:pt x="761" y="39"/>
                    <a:pt x="761" y="39"/>
                  </a:cubicBezTo>
                  <a:cubicBezTo>
                    <a:pt x="762" y="38"/>
                    <a:pt x="763" y="37"/>
                    <a:pt x="763" y="36"/>
                  </a:cubicBezTo>
                  <a:cubicBezTo>
                    <a:pt x="763" y="36"/>
                    <a:pt x="761" y="35"/>
                    <a:pt x="761" y="35"/>
                  </a:cubicBezTo>
                  <a:cubicBezTo>
                    <a:pt x="761" y="34"/>
                    <a:pt x="762" y="33"/>
                    <a:pt x="763" y="32"/>
                  </a:cubicBezTo>
                  <a:cubicBezTo>
                    <a:pt x="763" y="32"/>
                    <a:pt x="765" y="34"/>
                    <a:pt x="765" y="34"/>
                  </a:cubicBezTo>
                  <a:cubicBezTo>
                    <a:pt x="765" y="34"/>
                    <a:pt x="766" y="32"/>
                    <a:pt x="767" y="32"/>
                  </a:cubicBezTo>
                  <a:cubicBezTo>
                    <a:pt x="767" y="31"/>
                    <a:pt x="768" y="30"/>
                    <a:pt x="768" y="30"/>
                  </a:cubicBezTo>
                  <a:cubicBezTo>
                    <a:pt x="767" y="29"/>
                    <a:pt x="765" y="27"/>
                    <a:pt x="764" y="26"/>
                  </a:cubicBezTo>
                  <a:cubicBezTo>
                    <a:pt x="763" y="27"/>
                    <a:pt x="763" y="28"/>
                    <a:pt x="762" y="29"/>
                  </a:cubicBezTo>
                  <a:cubicBezTo>
                    <a:pt x="762" y="29"/>
                    <a:pt x="760" y="27"/>
                    <a:pt x="760" y="27"/>
                  </a:cubicBezTo>
                  <a:cubicBezTo>
                    <a:pt x="760" y="27"/>
                    <a:pt x="758" y="29"/>
                    <a:pt x="758" y="29"/>
                  </a:cubicBezTo>
                  <a:cubicBezTo>
                    <a:pt x="758" y="29"/>
                    <a:pt x="761" y="30"/>
                    <a:pt x="760" y="31"/>
                  </a:cubicBezTo>
                  <a:cubicBezTo>
                    <a:pt x="760" y="31"/>
                    <a:pt x="759" y="32"/>
                    <a:pt x="759" y="33"/>
                  </a:cubicBezTo>
                  <a:cubicBezTo>
                    <a:pt x="759" y="33"/>
                    <a:pt x="761" y="34"/>
                    <a:pt x="761" y="35"/>
                  </a:cubicBezTo>
                  <a:cubicBezTo>
                    <a:pt x="761" y="35"/>
                    <a:pt x="760" y="36"/>
                    <a:pt x="759" y="37"/>
                  </a:cubicBezTo>
                  <a:cubicBezTo>
                    <a:pt x="759" y="37"/>
                    <a:pt x="758" y="39"/>
                    <a:pt x="758" y="39"/>
                  </a:cubicBezTo>
                  <a:cubicBezTo>
                    <a:pt x="757" y="40"/>
                    <a:pt x="756" y="41"/>
                    <a:pt x="756" y="41"/>
                  </a:cubicBezTo>
                  <a:cubicBezTo>
                    <a:pt x="757" y="42"/>
                    <a:pt x="757" y="43"/>
                    <a:pt x="758" y="43"/>
                  </a:cubicBezTo>
                  <a:close/>
                  <a:moveTo>
                    <a:pt x="750" y="30"/>
                  </a:moveTo>
                  <a:cubicBezTo>
                    <a:pt x="750" y="30"/>
                    <a:pt x="752" y="28"/>
                    <a:pt x="752" y="28"/>
                  </a:cubicBezTo>
                  <a:cubicBezTo>
                    <a:pt x="752" y="28"/>
                    <a:pt x="750" y="26"/>
                    <a:pt x="750" y="26"/>
                  </a:cubicBezTo>
                  <a:cubicBezTo>
                    <a:pt x="749" y="26"/>
                    <a:pt x="749" y="28"/>
                    <a:pt x="748" y="28"/>
                  </a:cubicBezTo>
                  <a:cubicBezTo>
                    <a:pt x="748" y="29"/>
                    <a:pt x="746" y="30"/>
                    <a:pt x="746" y="31"/>
                  </a:cubicBezTo>
                  <a:cubicBezTo>
                    <a:pt x="746" y="31"/>
                    <a:pt x="748" y="32"/>
                    <a:pt x="749" y="32"/>
                  </a:cubicBezTo>
                  <a:cubicBezTo>
                    <a:pt x="749" y="33"/>
                    <a:pt x="751" y="34"/>
                    <a:pt x="751" y="34"/>
                  </a:cubicBezTo>
                  <a:cubicBezTo>
                    <a:pt x="752" y="34"/>
                    <a:pt x="752" y="32"/>
                    <a:pt x="753" y="32"/>
                  </a:cubicBezTo>
                  <a:cubicBezTo>
                    <a:pt x="752" y="31"/>
                    <a:pt x="750" y="31"/>
                    <a:pt x="750" y="30"/>
                  </a:cubicBezTo>
                  <a:close/>
                  <a:moveTo>
                    <a:pt x="787" y="37"/>
                  </a:moveTo>
                  <a:cubicBezTo>
                    <a:pt x="787" y="37"/>
                    <a:pt x="789" y="36"/>
                    <a:pt x="789" y="35"/>
                  </a:cubicBezTo>
                  <a:cubicBezTo>
                    <a:pt x="789" y="35"/>
                    <a:pt x="787" y="34"/>
                    <a:pt x="787" y="33"/>
                  </a:cubicBezTo>
                  <a:cubicBezTo>
                    <a:pt x="787" y="33"/>
                    <a:pt x="788" y="32"/>
                    <a:pt x="789" y="31"/>
                  </a:cubicBezTo>
                  <a:cubicBezTo>
                    <a:pt x="789" y="31"/>
                    <a:pt x="790" y="29"/>
                    <a:pt x="790" y="29"/>
                  </a:cubicBezTo>
                  <a:cubicBezTo>
                    <a:pt x="790" y="28"/>
                    <a:pt x="788" y="27"/>
                    <a:pt x="788" y="27"/>
                  </a:cubicBezTo>
                  <a:cubicBezTo>
                    <a:pt x="787" y="27"/>
                    <a:pt x="786" y="26"/>
                    <a:pt x="786" y="25"/>
                  </a:cubicBezTo>
                  <a:cubicBezTo>
                    <a:pt x="785" y="25"/>
                    <a:pt x="784" y="27"/>
                    <a:pt x="784" y="28"/>
                  </a:cubicBezTo>
                  <a:cubicBezTo>
                    <a:pt x="784" y="28"/>
                    <a:pt x="782" y="26"/>
                    <a:pt x="782" y="26"/>
                  </a:cubicBezTo>
                  <a:cubicBezTo>
                    <a:pt x="781" y="26"/>
                    <a:pt x="781" y="28"/>
                    <a:pt x="780" y="28"/>
                  </a:cubicBezTo>
                  <a:cubicBezTo>
                    <a:pt x="780" y="29"/>
                    <a:pt x="778" y="30"/>
                    <a:pt x="778" y="30"/>
                  </a:cubicBezTo>
                  <a:cubicBezTo>
                    <a:pt x="778" y="31"/>
                    <a:pt x="780" y="32"/>
                    <a:pt x="781" y="32"/>
                  </a:cubicBezTo>
                  <a:cubicBezTo>
                    <a:pt x="781" y="32"/>
                    <a:pt x="782" y="30"/>
                    <a:pt x="782" y="30"/>
                  </a:cubicBezTo>
                  <a:cubicBezTo>
                    <a:pt x="783" y="30"/>
                    <a:pt x="784" y="31"/>
                    <a:pt x="785" y="32"/>
                  </a:cubicBezTo>
                  <a:cubicBezTo>
                    <a:pt x="785" y="32"/>
                    <a:pt x="786" y="33"/>
                    <a:pt x="787" y="33"/>
                  </a:cubicBezTo>
                  <a:cubicBezTo>
                    <a:pt x="786" y="34"/>
                    <a:pt x="786" y="35"/>
                    <a:pt x="785" y="35"/>
                  </a:cubicBezTo>
                  <a:cubicBezTo>
                    <a:pt x="785" y="36"/>
                    <a:pt x="783" y="37"/>
                    <a:pt x="783" y="38"/>
                  </a:cubicBezTo>
                  <a:cubicBezTo>
                    <a:pt x="783" y="38"/>
                    <a:pt x="785" y="39"/>
                    <a:pt x="786" y="39"/>
                  </a:cubicBezTo>
                  <a:cubicBezTo>
                    <a:pt x="786" y="39"/>
                    <a:pt x="787" y="38"/>
                    <a:pt x="787" y="37"/>
                  </a:cubicBezTo>
                  <a:close/>
                  <a:moveTo>
                    <a:pt x="772" y="25"/>
                  </a:moveTo>
                  <a:cubicBezTo>
                    <a:pt x="772" y="25"/>
                    <a:pt x="773" y="23"/>
                    <a:pt x="773" y="23"/>
                  </a:cubicBezTo>
                  <a:cubicBezTo>
                    <a:pt x="774" y="23"/>
                    <a:pt x="775" y="21"/>
                    <a:pt x="775" y="21"/>
                  </a:cubicBezTo>
                  <a:cubicBezTo>
                    <a:pt x="776" y="19"/>
                    <a:pt x="777" y="18"/>
                    <a:pt x="779" y="16"/>
                  </a:cubicBezTo>
                  <a:cubicBezTo>
                    <a:pt x="778" y="16"/>
                    <a:pt x="777" y="15"/>
                    <a:pt x="776" y="15"/>
                  </a:cubicBezTo>
                  <a:cubicBezTo>
                    <a:pt x="776" y="15"/>
                    <a:pt x="775" y="17"/>
                    <a:pt x="775" y="17"/>
                  </a:cubicBezTo>
                  <a:cubicBezTo>
                    <a:pt x="774" y="17"/>
                    <a:pt x="773" y="18"/>
                    <a:pt x="773" y="19"/>
                  </a:cubicBezTo>
                  <a:cubicBezTo>
                    <a:pt x="772" y="21"/>
                    <a:pt x="771" y="22"/>
                    <a:pt x="769" y="24"/>
                  </a:cubicBezTo>
                  <a:cubicBezTo>
                    <a:pt x="770" y="24"/>
                    <a:pt x="771" y="25"/>
                    <a:pt x="772" y="25"/>
                  </a:cubicBezTo>
                  <a:close/>
                  <a:moveTo>
                    <a:pt x="801" y="37"/>
                  </a:moveTo>
                  <a:cubicBezTo>
                    <a:pt x="801" y="37"/>
                    <a:pt x="804" y="39"/>
                    <a:pt x="804" y="39"/>
                  </a:cubicBezTo>
                  <a:cubicBezTo>
                    <a:pt x="804" y="39"/>
                    <a:pt x="805" y="37"/>
                    <a:pt x="805" y="37"/>
                  </a:cubicBezTo>
                  <a:cubicBezTo>
                    <a:pt x="805" y="36"/>
                    <a:pt x="807" y="35"/>
                    <a:pt x="807" y="35"/>
                  </a:cubicBezTo>
                  <a:cubicBezTo>
                    <a:pt x="807" y="34"/>
                    <a:pt x="805" y="33"/>
                    <a:pt x="805" y="33"/>
                  </a:cubicBezTo>
                  <a:cubicBezTo>
                    <a:pt x="805" y="32"/>
                    <a:pt x="806" y="31"/>
                    <a:pt x="806" y="31"/>
                  </a:cubicBezTo>
                  <a:cubicBezTo>
                    <a:pt x="807" y="30"/>
                    <a:pt x="808" y="29"/>
                    <a:pt x="808" y="28"/>
                  </a:cubicBezTo>
                  <a:cubicBezTo>
                    <a:pt x="809" y="28"/>
                    <a:pt x="809" y="26"/>
                    <a:pt x="810" y="26"/>
                  </a:cubicBezTo>
                  <a:cubicBezTo>
                    <a:pt x="810" y="26"/>
                    <a:pt x="812" y="28"/>
                    <a:pt x="812" y="28"/>
                  </a:cubicBezTo>
                  <a:cubicBezTo>
                    <a:pt x="813" y="28"/>
                    <a:pt x="813" y="26"/>
                    <a:pt x="814" y="26"/>
                  </a:cubicBezTo>
                  <a:cubicBezTo>
                    <a:pt x="814" y="25"/>
                    <a:pt x="816" y="27"/>
                    <a:pt x="816" y="27"/>
                  </a:cubicBezTo>
                  <a:cubicBezTo>
                    <a:pt x="816" y="27"/>
                    <a:pt x="818" y="25"/>
                    <a:pt x="818" y="25"/>
                  </a:cubicBezTo>
                  <a:cubicBezTo>
                    <a:pt x="818" y="25"/>
                    <a:pt x="820" y="23"/>
                    <a:pt x="819" y="23"/>
                  </a:cubicBezTo>
                  <a:cubicBezTo>
                    <a:pt x="819" y="22"/>
                    <a:pt x="817" y="22"/>
                    <a:pt x="817" y="21"/>
                  </a:cubicBezTo>
                  <a:cubicBezTo>
                    <a:pt x="817" y="21"/>
                    <a:pt x="816" y="23"/>
                    <a:pt x="816" y="23"/>
                  </a:cubicBezTo>
                  <a:cubicBezTo>
                    <a:pt x="815" y="23"/>
                    <a:pt x="814" y="22"/>
                    <a:pt x="813" y="22"/>
                  </a:cubicBezTo>
                  <a:cubicBezTo>
                    <a:pt x="813" y="22"/>
                    <a:pt x="812" y="24"/>
                    <a:pt x="812" y="24"/>
                  </a:cubicBezTo>
                  <a:cubicBezTo>
                    <a:pt x="811" y="24"/>
                    <a:pt x="810" y="22"/>
                    <a:pt x="809" y="22"/>
                  </a:cubicBezTo>
                  <a:cubicBezTo>
                    <a:pt x="809" y="22"/>
                    <a:pt x="808" y="24"/>
                    <a:pt x="808" y="24"/>
                  </a:cubicBezTo>
                  <a:cubicBezTo>
                    <a:pt x="807" y="25"/>
                    <a:pt x="806" y="26"/>
                    <a:pt x="806" y="27"/>
                  </a:cubicBezTo>
                  <a:cubicBezTo>
                    <a:pt x="805" y="27"/>
                    <a:pt x="805" y="28"/>
                    <a:pt x="804" y="29"/>
                  </a:cubicBezTo>
                  <a:cubicBezTo>
                    <a:pt x="804" y="29"/>
                    <a:pt x="803" y="31"/>
                    <a:pt x="803" y="31"/>
                  </a:cubicBezTo>
                  <a:cubicBezTo>
                    <a:pt x="802" y="31"/>
                    <a:pt x="801" y="29"/>
                    <a:pt x="800" y="29"/>
                  </a:cubicBezTo>
                  <a:cubicBezTo>
                    <a:pt x="800" y="29"/>
                    <a:pt x="799" y="31"/>
                    <a:pt x="799" y="32"/>
                  </a:cubicBezTo>
                  <a:cubicBezTo>
                    <a:pt x="799" y="32"/>
                    <a:pt x="801" y="33"/>
                    <a:pt x="801" y="33"/>
                  </a:cubicBezTo>
                  <a:cubicBezTo>
                    <a:pt x="802" y="34"/>
                    <a:pt x="802" y="35"/>
                    <a:pt x="803" y="35"/>
                  </a:cubicBezTo>
                  <a:cubicBezTo>
                    <a:pt x="803" y="36"/>
                    <a:pt x="801" y="37"/>
                    <a:pt x="801" y="37"/>
                  </a:cubicBezTo>
                  <a:close/>
                  <a:moveTo>
                    <a:pt x="853" y="52"/>
                  </a:moveTo>
                  <a:cubicBezTo>
                    <a:pt x="853" y="52"/>
                    <a:pt x="852" y="51"/>
                    <a:pt x="851" y="51"/>
                  </a:cubicBezTo>
                  <a:cubicBezTo>
                    <a:pt x="851" y="50"/>
                    <a:pt x="849" y="49"/>
                    <a:pt x="849" y="49"/>
                  </a:cubicBezTo>
                  <a:cubicBezTo>
                    <a:pt x="849" y="49"/>
                    <a:pt x="848" y="51"/>
                    <a:pt x="847" y="51"/>
                  </a:cubicBezTo>
                  <a:cubicBezTo>
                    <a:pt x="847" y="51"/>
                    <a:pt x="846" y="53"/>
                    <a:pt x="846" y="53"/>
                  </a:cubicBezTo>
                  <a:cubicBezTo>
                    <a:pt x="846" y="54"/>
                    <a:pt x="847" y="55"/>
                    <a:pt x="848" y="55"/>
                  </a:cubicBezTo>
                  <a:cubicBezTo>
                    <a:pt x="848" y="55"/>
                    <a:pt x="850" y="57"/>
                    <a:pt x="850" y="57"/>
                  </a:cubicBezTo>
                  <a:cubicBezTo>
                    <a:pt x="850" y="57"/>
                    <a:pt x="852" y="55"/>
                    <a:pt x="852" y="55"/>
                  </a:cubicBezTo>
                  <a:cubicBezTo>
                    <a:pt x="852" y="54"/>
                    <a:pt x="853" y="53"/>
                    <a:pt x="853" y="52"/>
                  </a:cubicBezTo>
                  <a:close/>
                  <a:moveTo>
                    <a:pt x="883" y="46"/>
                  </a:moveTo>
                  <a:cubicBezTo>
                    <a:pt x="883" y="46"/>
                    <a:pt x="884" y="45"/>
                    <a:pt x="884" y="44"/>
                  </a:cubicBezTo>
                  <a:cubicBezTo>
                    <a:pt x="884" y="44"/>
                    <a:pt x="886" y="43"/>
                    <a:pt x="886" y="42"/>
                  </a:cubicBezTo>
                  <a:cubicBezTo>
                    <a:pt x="886" y="41"/>
                    <a:pt x="884" y="41"/>
                    <a:pt x="884" y="40"/>
                  </a:cubicBezTo>
                  <a:cubicBezTo>
                    <a:pt x="883" y="40"/>
                    <a:pt x="883" y="42"/>
                    <a:pt x="882" y="42"/>
                  </a:cubicBezTo>
                  <a:cubicBezTo>
                    <a:pt x="882" y="43"/>
                    <a:pt x="880" y="41"/>
                    <a:pt x="880" y="41"/>
                  </a:cubicBezTo>
                  <a:cubicBezTo>
                    <a:pt x="880" y="41"/>
                    <a:pt x="878" y="43"/>
                    <a:pt x="878" y="43"/>
                  </a:cubicBezTo>
                  <a:cubicBezTo>
                    <a:pt x="878" y="44"/>
                    <a:pt x="880" y="44"/>
                    <a:pt x="881" y="45"/>
                  </a:cubicBezTo>
                  <a:cubicBezTo>
                    <a:pt x="880" y="45"/>
                    <a:pt x="879" y="46"/>
                    <a:pt x="879" y="47"/>
                  </a:cubicBezTo>
                  <a:cubicBezTo>
                    <a:pt x="879" y="47"/>
                    <a:pt x="881" y="48"/>
                    <a:pt x="881" y="49"/>
                  </a:cubicBezTo>
                  <a:cubicBezTo>
                    <a:pt x="881" y="49"/>
                    <a:pt x="883" y="50"/>
                    <a:pt x="883" y="50"/>
                  </a:cubicBezTo>
                  <a:cubicBezTo>
                    <a:pt x="884" y="50"/>
                    <a:pt x="884" y="48"/>
                    <a:pt x="885" y="48"/>
                  </a:cubicBezTo>
                  <a:cubicBezTo>
                    <a:pt x="885" y="47"/>
                    <a:pt x="883" y="47"/>
                    <a:pt x="883" y="46"/>
                  </a:cubicBezTo>
                  <a:close/>
                  <a:moveTo>
                    <a:pt x="883" y="32"/>
                  </a:moveTo>
                  <a:cubicBezTo>
                    <a:pt x="883" y="32"/>
                    <a:pt x="884" y="31"/>
                    <a:pt x="885" y="30"/>
                  </a:cubicBezTo>
                  <a:cubicBezTo>
                    <a:pt x="884" y="30"/>
                    <a:pt x="883" y="29"/>
                    <a:pt x="882" y="28"/>
                  </a:cubicBezTo>
                  <a:cubicBezTo>
                    <a:pt x="882" y="28"/>
                    <a:pt x="880" y="27"/>
                    <a:pt x="880" y="27"/>
                  </a:cubicBezTo>
                  <a:cubicBezTo>
                    <a:pt x="880" y="26"/>
                    <a:pt x="882" y="25"/>
                    <a:pt x="882" y="25"/>
                  </a:cubicBezTo>
                  <a:cubicBezTo>
                    <a:pt x="881" y="24"/>
                    <a:pt x="880" y="23"/>
                    <a:pt x="880" y="23"/>
                  </a:cubicBezTo>
                  <a:cubicBezTo>
                    <a:pt x="879" y="23"/>
                    <a:pt x="878" y="25"/>
                    <a:pt x="878" y="25"/>
                  </a:cubicBezTo>
                  <a:cubicBezTo>
                    <a:pt x="878" y="25"/>
                    <a:pt x="876" y="27"/>
                    <a:pt x="876" y="27"/>
                  </a:cubicBezTo>
                  <a:cubicBezTo>
                    <a:pt x="876" y="28"/>
                    <a:pt x="878" y="28"/>
                    <a:pt x="878" y="29"/>
                  </a:cubicBezTo>
                  <a:cubicBezTo>
                    <a:pt x="878" y="30"/>
                    <a:pt x="877" y="30"/>
                    <a:pt x="877" y="31"/>
                  </a:cubicBezTo>
                  <a:cubicBezTo>
                    <a:pt x="877" y="32"/>
                    <a:pt x="879" y="33"/>
                    <a:pt x="879" y="33"/>
                  </a:cubicBezTo>
                  <a:cubicBezTo>
                    <a:pt x="880" y="33"/>
                    <a:pt x="880" y="34"/>
                    <a:pt x="881" y="35"/>
                  </a:cubicBezTo>
                  <a:cubicBezTo>
                    <a:pt x="882" y="34"/>
                    <a:pt x="882" y="33"/>
                    <a:pt x="883" y="32"/>
                  </a:cubicBezTo>
                  <a:close/>
                  <a:moveTo>
                    <a:pt x="900" y="42"/>
                  </a:moveTo>
                  <a:cubicBezTo>
                    <a:pt x="901" y="42"/>
                    <a:pt x="901" y="40"/>
                    <a:pt x="902" y="40"/>
                  </a:cubicBezTo>
                  <a:cubicBezTo>
                    <a:pt x="902" y="39"/>
                    <a:pt x="904" y="38"/>
                    <a:pt x="904" y="38"/>
                  </a:cubicBezTo>
                  <a:cubicBezTo>
                    <a:pt x="904" y="38"/>
                    <a:pt x="902" y="36"/>
                    <a:pt x="901" y="36"/>
                  </a:cubicBezTo>
                  <a:cubicBezTo>
                    <a:pt x="901" y="36"/>
                    <a:pt x="900" y="38"/>
                    <a:pt x="900" y="38"/>
                  </a:cubicBezTo>
                  <a:cubicBezTo>
                    <a:pt x="899" y="39"/>
                    <a:pt x="899" y="40"/>
                    <a:pt x="898" y="40"/>
                  </a:cubicBezTo>
                  <a:cubicBezTo>
                    <a:pt x="898" y="41"/>
                    <a:pt x="896" y="39"/>
                    <a:pt x="896" y="39"/>
                  </a:cubicBezTo>
                  <a:cubicBezTo>
                    <a:pt x="896" y="39"/>
                    <a:pt x="894" y="41"/>
                    <a:pt x="894" y="41"/>
                  </a:cubicBezTo>
                  <a:cubicBezTo>
                    <a:pt x="894" y="41"/>
                    <a:pt x="896" y="43"/>
                    <a:pt x="896" y="43"/>
                  </a:cubicBezTo>
                  <a:cubicBezTo>
                    <a:pt x="897" y="43"/>
                    <a:pt x="897" y="41"/>
                    <a:pt x="898" y="40"/>
                  </a:cubicBezTo>
                  <a:cubicBezTo>
                    <a:pt x="898" y="40"/>
                    <a:pt x="900" y="42"/>
                    <a:pt x="900" y="42"/>
                  </a:cubicBezTo>
                  <a:close/>
                  <a:moveTo>
                    <a:pt x="899" y="30"/>
                  </a:moveTo>
                  <a:cubicBezTo>
                    <a:pt x="900" y="31"/>
                    <a:pt x="902" y="33"/>
                    <a:pt x="903" y="34"/>
                  </a:cubicBezTo>
                  <a:cubicBezTo>
                    <a:pt x="904" y="33"/>
                    <a:pt x="904" y="32"/>
                    <a:pt x="905" y="31"/>
                  </a:cubicBezTo>
                  <a:cubicBezTo>
                    <a:pt x="905" y="31"/>
                    <a:pt x="906" y="33"/>
                    <a:pt x="907" y="33"/>
                  </a:cubicBezTo>
                  <a:cubicBezTo>
                    <a:pt x="907" y="32"/>
                    <a:pt x="909" y="32"/>
                    <a:pt x="909" y="31"/>
                  </a:cubicBezTo>
                  <a:cubicBezTo>
                    <a:pt x="909" y="30"/>
                    <a:pt x="907" y="30"/>
                    <a:pt x="906" y="29"/>
                  </a:cubicBezTo>
                  <a:cubicBezTo>
                    <a:pt x="906" y="29"/>
                    <a:pt x="908" y="28"/>
                    <a:pt x="908" y="27"/>
                  </a:cubicBezTo>
                  <a:cubicBezTo>
                    <a:pt x="907" y="26"/>
                    <a:pt x="905" y="25"/>
                    <a:pt x="904" y="24"/>
                  </a:cubicBezTo>
                  <a:cubicBezTo>
                    <a:pt x="903" y="25"/>
                    <a:pt x="901" y="27"/>
                    <a:pt x="900" y="28"/>
                  </a:cubicBezTo>
                  <a:cubicBezTo>
                    <a:pt x="900" y="29"/>
                    <a:pt x="899" y="30"/>
                    <a:pt x="899" y="30"/>
                  </a:cubicBezTo>
                  <a:close/>
                  <a:moveTo>
                    <a:pt x="961" y="50"/>
                  </a:moveTo>
                  <a:cubicBezTo>
                    <a:pt x="962" y="48"/>
                    <a:pt x="964" y="47"/>
                    <a:pt x="965" y="45"/>
                  </a:cubicBezTo>
                  <a:cubicBezTo>
                    <a:pt x="964" y="45"/>
                    <a:pt x="963" y="44"/>
                    <a:pt x="963" y="44"/>
                  </a:cubicBezTo>
                  <a:cubicBezTo>
                    <a:pt x="962" y="44"/>
                    <a:pt x="961" y="46"/>
                    <a:pt x="961" y="46"/>
                  </a:cubicBezTo>
                  <a:cubicBezTo>
                    <a:pt x="960" y="46"/>
                    <a:pt x="960" y="48"/>
                    <a:pt x="959" y="48"/>
                  </a:cubicBezTo>
                  <a:cubicBezTo>
                    <a:pt x="959" y="49"/>
                    <a:pt x="957" y="50"/>
                    <a:pt x="957" y="50"/>
                  </a:cubicBezTo>
                  <a:cubicBezTo>
                    <a:pt x="957" y="51"/>
                    <a:pt x="959" y="52"/>
                    <a:pt x="960" y="52"/>
                  </a:cubicBezTo>
                  <a:cubicBezTo>
                    <a:pt x="960" y="51"/>
                    <a:pt x="961" y="51"/>
                    <a:pt x="961" y="50"/>
                  </a:cubicBezTo>
                  <a:close/>
                  <a:moveTo>
                    <a:pt x="971" y="51"/>
                  </a:moveTo>
                  <a:cubicBezTo>
                    <a:pt x="972" y="51"/>
                    <a:pt x="973" y="52"/>
                    <a:pt x="974" y="52"/>
                  </a:cubicBezTo>
                  <a:cubicBezTo>
                    <a:pt x="974" y="52"/>
                    <a:pt x="975" y="51"/>
                    <a:pt x="975" y="50"/>
                  </a:cubicBezTo>
                  <a:cubicBezTo>
                    <a:pt x="976" y="49"/>
                    <a:pt x="976" y="48"/>
                    <a:pt x="977" y="48"/>
                  </a:cubicBezTo>
                  <a:cubicBezTo>
                    <a:pt x="977" y="48"/>
                    <a:pt x="979" y="50"/>
                    <a:pt x="979" y="49"/>
                  </a:cubicBezTo>
                  <a:cubicBezTo>
                    <a:pt x="980" y="49"/>
                    <a:pt x="981" y="48"/>
                    <a:pt x="981" y="47"/>
                  </a:cubicBezTo>
                  <a:cubicBezTo>
                    <a:pt x="981" y="47"/>
                    <a:pt x="979" y="46"/>
                    <a:pt x="979" y="46"/>
                  </a:cubicBezTo>
                  <a:cubicBezTo>
                    <a:pt x="979" y="45"/>
                    <a:pt x="980" y="44"/>
                    <a:pt x="980" y="43"/>
                  </a:cubicBezTo>
                  <a:cubicBezTo>
                    <a:pt x="981" y="43"/>
                    <a:pt x="982" y="42"/>
                    <a:pt x="982" y="41"/>
                  </a:cubicBezTo>
                  <a:cubicBezTo>
                    <a:pt x="982" y="40"/>
                    <a:pt x="980" y="40"/>
                    <a:pt x="980" y="39"/>
                  </a:cubicBezTo>
                  <a:cubicBezTo>
                    <a:pt x="980" y="39"/>
                    <a:pt x="982" y="38"/>
                    <a:pt x="982" y="37"/>
                  </a:cubicBezTo>
                  <a:cubicBezTo>
                    <a:pt x="982" y="37"/>
                    <a:pt x="979" y="35"/>
                    <a:pt x="979" y="35"/>
                  </a:cubicBezTo>
                  <a:cubicBezTo>
                    <a:pt x="979" y="36"/>
                    <a:pt x="978" y="37"/>
                    <a:pt x="978" y="38"/>
                  </a:cubicBezTo>
                  <a:cubicBezTo>
                    <a:pt x="977" y="38"/>
                    <a:pt x="976" y="39"/>
                    <a:pt x="976" y="40"/>
                  </a:cubicBezTo>
                  <a:cubicBezTo>
                    <a:pt x="976" y="40"/>
                    <a:pt x="978" y="41"/>
                    <a:pt x="978" y="42"/>
                  </a:cubicBezTo>
                  <a:cubicBezTo>
                    <a:pt x="978" y="42"/>
                    <a:pt x="977" y="44"/>
                    <a:pt x="977" y="44"/>
                  </a:cubicBezTo>
                  <a:cubicBezTo>
                    <a:pt x="976" y="44"/>
                    <a:pt x="975" y="46"/>
                    <a:pt x="975" y="46"/>
                  </a:cubicBezTo>
                  <a:cubicBezTo>
                    <a:pt x="974" y="46"/>
                    <a:pt x="973" y="44"/>
                    <a:pt x="973" y="44"/>
                  </a:cubicBezTo>
                  <a:cubicBezTo>
                    <a:pt x="972" y="44"/>
                    <a:pt x="971" y="46"/>
                    <a:pt x="971" y="47"/>
                  </a:cubicBezTo>
                  <a:cubicBezTo>
                    <a:pt x="970" y="47"/>
                    <a:pt x="970" y="48"/>
                    <a:pt x="969" y="49"/>
                  </a:cubicBezTo>
                  <a:cubicBezTo>
                    <a:pt x="969" y="49"/>
                    <a:pt x="967" y="51"/>
                    <a:pt x="968" y="51"/>
                  </a:cubicBezTo>
                  <a:cubicBezTo>
                    <a:pt x="968" y="52"/>
                    <a:pt x="970" y="52"/>
                    <a:pt x="970" y="53"/>
                  </a:cubicBezTo>
                  <a:cubicBezTo>
                    <a:pt x="970" y="52"/>
                    <a:pt x="971" y="51"/>
                    <a:pt x="971" y="51"/>
                  </a:cubicBezTo>
                  <a:close/>
                  <a:moveTo>
                    <a:pt x="951" y="31"/>
                  </a:moveTo>
                  <a:cubicBezTo>
                    <a:pt x="952" y="32"/>
                    <a:pt x="952" y="32"/>
                    <a:pt x="953" y="33"/>
                  </a:cubicBezTo>
                  <a:cubicBezTo>
                    <a:pt x="953" y="33"/>
                    <a:pt x="955" y="35"/>
                    <a:pt x="955" y="35"/>
                  </a:cubicBezTo>
                  <a:cubicBezTo>
                    <a:pt x="956" y="35"/>
                    <a:pt x="957" y="33"/>
                    <a:pt x="957" y="32"/>
                  </a:cubicBezTo>
                  <a:cubicBezTo>
                    <a:pt x="957" y="32"/>
                    <a:pt x="955" y="31"/>
                    <a:pt x="955" y="31"/>
                  </a:cubicBezTo>
                  <a:cubicBezTo>
                    <a:pt x="955" y="30"/>
                    <a:pt x="956" y="29"/>
                    <a:pt x="956" y="29"/>
                  </a:cubicBezTo>
                  <a:cubicBezTo>
                    <a:pt x="957" y="28"/>
                    <a:pt x="958" y="27"/>
                    <a:pt x="958" y="26"/>
                  </a:cubicBezTo>
                  <a:cubicBezTo>
                    <a:pt x="958" y="26"/>
                    <a:pt x="960" y="24"/>
                    <a:pt x="960" y="24"/>
                  </a:cubicBezTo>
                  <a:cubicBezTo>
                    <a:pt x="960" y="23"/>
                    <a:pt x="958" y="23"/>
                    <a:pt x="958" y="22"/>
                  </a:cubicBezTo>
                  <a:cubicBezTo>
                    <a:pt x="957" y="23"/>
                    <a:pt x="957" y="24"/>
                    <a:pt x="956" y="25"/>
                  </a:cubicBezTo>
                  <a:cubicBezTo>
                    <a:pt x="955" y="25"/>
                    <a:pt x="955" y="26"/>
                    <a:pt x="954" y="27"/>
                  </a:cubicBezTo>
                  <a:cubicBezTo>
                    <a:pt x="954" y="28"/>
                    <a:pt x="953" y="28"/>
                    <a:pt x="953" y="29"/>
                  </a:cubicBezTo>
                  <a:cubicBezTo>
                    <a:pt x="952" y="29"/>
                    <a:pt x="951" y="27"/>
                    <a:pt x="950" y="27"/>
                  </a:cubicBezTo>
                  <a:cubicBezTo>
                    <a:pt x="950" y="27"/>
                    <a:pt x="949" y="29"/>
                    <a:pt x="949" y="30"/>
                  </a:cubicBezTo>
                  <a:cubicBezTo>
                    <a:pt x="948" y="30"/>
                    <a:pt x="947" y="31"/>
                    <a:pt x="947" y="32"/>
                  </a:cubicBezTo>
                  <a:cubicBezTo>
                    <a:pt x="947" y="32"/>
                    <a:pt x="949" y="33"/>
                    <a:pt x="949" y="34"/>
                  </a:cubicBezTo>
                  <a:cubicBezTo>
                    <a:pt x="950" y="33"/>
                    <a:pt x="950" y="32"/>
                    <a:pt x="951" y="31"/>
                  </a:cubicBezTo>
                  <a:close/>
                  <a:moveTo>
                    <a:pt x="994" y="54"/>
                  </a:moveTo>
                  <a:cubicBezTo>
                    <a:pt x="994" y="54"/>
                    <a:pt x="996" y="55"/>
                    <a:pt x="996" y="55"/>
                  </a:cubicBezTo>
                  <a:cubicBezTo>
                    <a:pt x="997" y="55"/>
                    <a:pt x="997" y="53"/>
                    <a:pt x="998" y="53"/>
                  </a:cubicBezTo>
                  <a:cubicBezTo>
                    <a:pt x="998" y="53"/>
                    <a:pt x="999" y="55"/>
                    <a:pt x="1000" y="55"/>
                  </a:cubicBezTo>
                  <a:cubicBezTo>
                    <a:pt x="1001" y="55"/>
                    <a:pt x="1001" y="53"/>
                    <a:pt x="1002" y="52"/>
                  </a:cubicBezTo>
                  <a:cubicBezTo>
                    <a:pt x="1002" y="52"/>
                    <a:pt x="1003" y="51"/>
                    <a:pt x="1003" y="50"/>
                  </a:cubicBezTo>
                  <a:cubicBezTo>
                    <a:pt x="1004" y="50"/>
                    <a:pt x="1005" y="49"/>
                    <a:pt x="1005" y="48"/>
                  </a:cubicBezTo>
                  <a:cubicBezTo>
                    <a:pt x="1006" y="49"/>
                    <a:pt x="1007" y="49"/>
                    <a:pt x="1007" y="50"/>
                  </a:cubicBezTo>
                  <a:cubicBezTo>
                    <a:pt x="1007" y="49"/>
                    <a:pt x="1009" y="48"/>
                    <a:pt x="1009" y="48"/>
                  </a:cubicBezTo>
                  <a:cubicBezTo>
                    <a:pt x="1009" y="47"/>
                    <a:pt x="1007" y="46"/>
                    <a:pt x="1007" y="46"/>
                  </a:cubicBezTo>
                  <a:cubicBezTo>
                    <a:pt x="1007" y="46"/>
                    <a:pt x="1006" y="48"/>
                    <a:pt x="1005" y="48"/>
                  </a:cubicBezTo>
                  <a:cubicBezTo>
                    <a:pt x="1005" y="48"/>
                    <a:pt x="1003" y="46"/>
                    <a:pt x="1003" y="46"/>
                  </a:cubicBezTo>
                  <a:cubicBezTo>
                    <a:pt x="1002" y="46"/>
                    <a:pt x="1002" y="48"/>
                    <a:pt x="1001" y="49"/>
                  </a:cubicBezTo>
                  <a:cubicBezTo>
                    <a:pt x="1001" y="49"/>
                    <a:pt x="1000" y="51"/>
                    <a:pt x="1000" y="51"/>
                  </a:cubicBezTo>
                  <a:cubicBezTo>
                    <a:pt x="999" y="51"/>
                    <a:pt x="998" y="49"/>
                    <a:pt x="997" y="49"/>
                  </a:cubicBezTo>
                  <a:cubicBezTo>
                    <a:pt x="997" y="49"/>
                    <a:pt x="996" y="51"/>
                    <a:pt x="996" y="51"/>
                  </a:cubicBezTo>
                  <a:cubicBezTo>
                    <a:pt x="996" y="52"/>
                    <a:pt x="994" y="53"/>
                    <a:pt x="994" y="54"/>
                  </a:cubicBezTo>
                  <a:close/>
                  <a:moveTo>
                    <a:pt x="1013" y="43"/>
                  </a:moveTo>
                  <a:cubicBezTo>
                    <a:pt x="1013" y="43"/>
                    <a:pt x="1014" y="41"/>
                    <a:pt x="1014" y="41"/>
                  </a:cubicBezTo>
                  <a:cubicBezTo>
                    <a:pt x="1015" y="41"/>
                    <a:pt x="1016" y="43"/>
                    <a:pt x="1016" y="43"/>
                  </a:cubicBezTo>
                  <a:cubicBezTo>
                    <a:pt x="1017" y="42"/>
                    <a:pt x="1018" y="44"/>
                    <a:pt x="1019" y="44"/>
                  </a:cubicBezTo>
                  <a:cubicBezTo>
                    <a:pt x="1019" y="44"/>
                    <a:pt x="1020" y="42"/>
                    <a:pt x="1020" y="42"/>
                  </a:cubicBezTo>
                  <a:cubicBezTo>
                    <a:pt x="1021" y="41"/>
                    <a:pt x="1022" y="40"/>
                    <a:pt x="1022" y="40"/>
                  </a:cubicBezTo>
                  <a:cubicBezTo>
                    <a:pt x="1021" y="40"/>
                    <a:pt x="1021" y="38"/>
                    <a:pt x="1020" y="38"/>
                  </a:cubicBezTo>
                  <a:cubicBezTo>
                    <a:pt x="1019" y="38"/>
                    <a:pt x="1019" y="40"/>
                    <a:pt x="1018" y="40"/>
                  </a:cubicBezTo>
                  <a:cubicBezTo>
                    <a:pt x="1018" y="40"/>
                    <a:pt x="1017" y="38"/>
                    <a:pt x="1016" y="39"/>
                  </a:cubicBezTo>
                  <a:cubicBezTo>
                    <a:pt x="1015" y="39"/>
                    <a:pt x="1015" y="41"/>
                    <a:pt x="1014" y="41"/>
                  </a:cubicBezTo>
                  <a:cubicBezTo>
                    <a:pt x="1014" y="41"/>
                    <a:pt x="1013" y="39"/>
                    <a:pt x="1012" y="39"/>
                  </a:cubicBezTo>
                  <a:cubicBezTo>
                    <a:pt x="1011" y="39"/>
                    <a:pt x="1011" y="41"/>
                    <a:pt x="1010" y="41"/>
                  </a:cubicBezTo>
                  <a:cubicBezTo>
                    <a:pt x="1011" y="42"/>
                    <a:pt x="1012" y="43"/>
                    <a:pt x="1013" y="4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68580" tIns="34290" rIns="68580" bIns="34290" numCol="1" anchor="t" anchorCtr="0" compatLnSpc="1"/>
            <a:lstStyle/>
            <a:p>
              <a:endParaRPr lang="zh-CN" altLang="en-US" sz="1350"/>
            </a:p>
          </p:txBody>
        </p:sp>
        <p:sp>
          <p:nvSpPr>
            <p:cNvPr id="20" name="Freeform 334"/>
            <p:cNvSpPr>
              <a:spLocks noEditPoints="1"/>
            </p:cNvSpPr>
            <p:nvPr/>
          </p:nvSpPr>
          <p:spPr bwMode="auto">
            <a:xfrm rot="10800000" flipH="1">
              <a:off x="6258539" y="4450982"/>
              <a:ext cx="3624526" cy="223551"/>
            </a:xfrm>
            <a:custGeom>
              <a:avLst/>
              <a:gdLst>
                <a:gd name="T0" fmla="*/ 32 w 1069"/>
                <a:gd name="T1" fmla="*/ 50 h 77"/>
                <a:gd name="T2" fmla="*/ 29 w 1069"/>
                <a:gd name="T3" fmla="*/ 17 h 77"/>
                <a:gd name="T4" fmla="*/ 87 w 1069"/>
                <a:gd name="T5" fmla="*/ 15 h 77"/>
                <a:gd name="T6" fmla="*/ 108 w 1069"/>
                <a:gd name="T7" fmla="*/ 20 h 77"/>
                <a:gd name="T8" fmla="*/ 148 w 1069"/>
                <a:gd name="T9" fmla="*/ 19 h 77"/>
                <a:gd name="T10" fmla="*/ 191 w 1069"/>
                <a:gd name="T11" fmla="*/ 13 h 77"/>
                <a:gd name="T12" fmla="*/ 241 w 1069"/>
                <a:gd name="T13" fmla="*/ 12 h 77"/>
                <a:gd name="T14" fmla="*/ 285 w 1069"/>
                <a:gd name="T15" fmla="*/ 10 h 77"/>
                <a:gd name="T16" fmla="*/ 325 w 1069"/>
                <a:gd name="T17" fmla="*/ 23 h 77"/>
                <a:gd name="T18" fmla="*/ 385 w 1069"/>
                <a:gd name="T19" fmla="*/ 9 h 77"/>
                <a:gd name="T20" fmla="*/ 405 w 1069"/>
                <a:gd name="T21" fmla="*/ 24 h 77"/>
                <a:gd name="T22" fmla="*/ 449 w 1069"/>
                <a:gd name="T23" fmla="*/ 12 h 77"/>
                <a:gd name="T24" fmla="*/ 488 w 1069"/>
                <a:gd name="T25" fmla="*/ 17 h 77"/>
                <a:gd name="T26" fmla="*/ 530 w 1069"/>
                <a:gd name="T27" fmla="*/ 14 h 77"/>
                <a:gd name="T28" fmla="*/ 587 w 1069"/>
                <a:gd name="T29" fmla="*/ 8 h 77"/>
                <a:gd name="T30" fmla="*/ 621 w 1069"/>
                <a:gd name="T31" fmla="*/ 19 h 77"/>
                <a:gd name="T32" fmla="*/ 677 w 1069"/>
                <a:gd name="T33" fmla="*/ 20 h 77"/>
                <a:gd name="T34" fmla="*/ 716 w 1069"/>
                <a:gd name="T35" fmla="*/ 15 h 77"/>
                <a:gd name="T36" fmla="*/ 761 w 1069"/>
                <a:gd name="T37" fmla="*/ 17 h 77"/>
                <a:gd name="T38" fmla="*/ 816 w 1069"/>
                <a:gd name="T39" fmla="*/ 9 h 77"/>
                <a:gd name="T40" fmla="*/ 850 w 1069"/>
                <a:gd name="T41" fmla="*/ 15 h 77"/>
                <a:gd name="T42" fmla="*/ 890 w 1069"/>
                <a:gd name="T43" fmla="*/ 9 h 77"/>
                <a:gd name="T44" fmla="*/ 939 w 1069"/>
                <a:gd name="T45" fmla="*/ 15 h 77"/>
                <a:gd name="T46" fmla="*/ 981 w 1069"/>
                <a:gd name="T47" fmla="*/ 29 h 77"/>
                <a:gd name="T48" fmla="*/ 1010 w 1069"/>
                <a:gd name="T49" fmla="*/ 27 h 77"/>
                <a:gd name="T50" fmla="*/ 1044 w 1069"/>
                <a:gd name="T51" fmla="*/ 53 h 77"/>
                <a:gd name="T52" fmla="*/ 1051 w 1069"/>
                <a:gd name="T53" fmla="*/ 58 h 77"/>
                <a:gd name="T54" fmla="*/ 1010 w 1069"/>
                <a:gd name="T55" fmla="*/ 69 h 77"/>
                <a:gd name="T56" fmla="*/ 981 w 1069"/>
                <a:gd name="T57" fmla="*/ 61 h 77"/>
                <a:gd name="T58" fmla="*/ 928 w 1069"/>
                <a:gd name="T59" fmla="*/ 42 h 77"/>
                <a:gd name="T60" fmla="*/ 866 w 1069"/>
                <a:gd name="T61" fmla="*/ 59 h 77"/>
                <a:gd name="T62" fmla="*/ 832 w 1069"/>
                <a:gd name="T63" fmla="*/ 53 h 77"/>
                <a:gd name="T64" fmla="*/ 806 w 1069"/>
                <a:gd name="T65" fmla="*/ 59 h 77"/>
                <a:gd name="T66" fmla="*/ 756 w 1069"/>
                <a:gd name="T67" fmla="*/ 59 h 77"/>
                <a:gd name="T68" fmla="*/ 716 w 1069"/>
                <a:gd name="T69" fmla="*/ 47 h 77"/>
                <a:gd name="T70" fmla="*/ 665 w 1069"/>
                <a:gd name="T71" fmla="*/ 40 h 77"/>
                <a:gd name="T72" fmla="*/ 629 w 1069"/>
                <a:gd name="T73" fmla="*/ 50 h 77"/>
                <a:gd name="T74" fmla="*/ 584 w 1069"/>
                <a:gd name="T75" fmla="*/ 62 h 77"/>
                <a:gd name="T76" fmla="*/ 533 w 1069"/>
                <a:gd name="T77" fmla="*/ 55 h 77"/>
                <a:gd name="T78" fmla="*/ 481 w 1069"/>
                <a:gd name="T79" fmla="*/ 50 h 77"/>
                <a:gd name="T80" fmla="*/ 455 w 1069"/>
                <a:gd name="T81" fmla="*/ 42 h 77"/>
                <a:gd name="T82" fmla="*/ 412 w 1069"/>
                <a:gd name="T83" fmla="*/ 62 h 77"/>
                <a:gd name="T84" fmla="*/ 359 w 1069"/>
                <a:gd name="T85" fmla="*/ 57 h 77"/>
                <a:gd name="T86" fmla="*/ 321 w 1069"/>
                <a:gd name="T87" fmla="*/ 56 h 77"/>
                <a:gd name="T88" fmla="*/ 283 w 1069"/>
                <a:gd name="T89" fmla="*/ 59 h 77"/>
                <a:gd name="T90" fmla="*/ 246 w 1069"/>
                <a:gd name="T91" fmla="*/ 62 h 77"/>
                <a:gd name="T92" fmla="*/ 203 w 1069"/>
                <a:gd name="T93" fmla="*/ 58 h 77"/>
                <a:gd name="T94" fmla="*/ 174 w 1069"/>
                <a:gd name="T95" fmla="*/ 63 h 77"/>
                <a:gd name="T96" fmla="*/ 153 w 1069"/>
                <a:gd name="T97" fmla="*/ 58 h 77"/>
                <a:gd name="T98" fmla="*/ 115 w 1069"/>
                <a:gd name="T99" fmla="*/ 57 h 77"/>
                <a:gd name="T100" fmla="*/ 364 w 1069"/>
                <a:gd name="T101" fmla="*/ 18 h 77"/>
                <a:gd name="T102" fmla="*/ 13 w 1069"/>
                <a:gd name="T103" fmla="*/ 43 h 77"/>
                <a:gd name="T104" fmla="*/ 179 w 1069"/>
                <a:gd name="T105" fmla="*/ 29 h 77"/>
                <a:gd name="T106" fmla="*/ 233 w 1069"/>
                <a:gd name="T107" fmla="*/ 45 h 77"/>
                <a:gd name="T108" fmla="*/ 276 w 1069"/>
                <a:gd name="T109" fmla="*/ 32 h 77"/>
                <a:gd name="T110" fmla="*/ 404 w 1069"/>
                <a:gd name="T111" fmla="*/ 35 h 77"/>
                <a:gd name="T112" fmla="*/ 479 w 1069"/>
                <a:gd name="T113" fmla="*/ 39 h 77"/>
                <a:gd name="T114" fmla="*/ 612 w 1069"/>
                <a:gd name="T115" fmla="*/ 27 h 77"/>
                <a:gd name="T116" fmla="*/ 736 w 1069"/>
                <a:gd name="T117" fmla="*/ 44 h 77"/>
                <a:gd name="T118" fmla="*/ 789 w 1069"/>
                <a:gd name="T119" fmla="*/ 31 h 77"/>
                <a:gd name="T120" fmla="*/ 800 w 1069"/>
                <a:gd name="T121" fmla="*/ 29 h 77"/>
                <a:gd name="T122" fmla="*/ 894 w 1069"/>
                <a:gd name="T123" fmla="*/ 41 h 77"/>
                <a:gd name="T124" fmla="*/ 955 w 1069"/>
                <a:gd name="T125" fmla="*/ 35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069" h="77">
                  <a:moveTo>
                    <a:pt x="63" y="56"/>
                  </a:moveTo>
                  <a:cubicBezTo>
                    <a:pt x="62" y="56"/>
                    <a:pt x="60" y="55"/>
                    <a:pt x="60" y="55"/>
                  </a:cubicBezTo>
                  <a:cubicBezTo>
                    <a:pt x="60" y="55"/>
                    <a:pt x="62" y="52"/>
                    <a:pt x="62" y="52"/>
                  </a:cubicBezTo>
                  <a:cubicBezTo>
                    <a:pt x="62" y="52"/>
                    <a:pt x="64" y="54"/>
                    <a:pt x="64" y="54"/>
                  </a:cubicBezTo>
                  <a:cubicBezTo>
                    <a:pt x="65" y="54"/>
                    <a:pt x="66" y="52"/>
                    <a:pt x="66" y="52"/>
                  </a:cubicBezTo>
                  <a:cubicBezTo>
                    <a:pt x="66" y="52"/>
                    <a:pt x="67" y="50"/>
                    <a:pt x="68" y="50"/>
                  </a:cubicBezTo>
                  <a:cubicBezTo>
                    <a:pt x="68" y="50"/>
                    <a:pt x="70" y="51"/>
                    <a:pt x="70" y="51"/>
                  </a:cubicBezTo>
                  <a:cubicBezTo>
                    <a:pt x="70" y="51"/>
                    <a:pt x="72" y="53"/>
                    <a:pt x="72" y="53"/>
                  </a:cubicBezTo>
                  <a:cubicBezTo>
                    <a:pt x="72" y="53"/>
                    <a:pt x="74" y="51"/>
                    <a:pt x="74" y="51"/>
                  </a:cubicBezTo>
                  <a:cubicBezTo>
                    <a:pt x="74" y="50"/>
                    <a:pt x="72" y="50"/>
                    <a:pt x="72" y="49"/>
                  </a:cubicBezTo>
                  <a:cubicBezTo>
                    <a:pt x="72" y="49"/>
                    <a:pt x="73" y="47"/>
                    <a:pt x="73" y="47"/>
                  </a:cubicBezTo>
                  <a:cubicBezTo>
                    <a:pt x="73" y="47"/>
                    <a:pt x="71" y="45"/>
                    <a:pt x="71" y="45"/>
                  </a:cubicBezTo>
                  <a:cubicBezTo>
                    <a:pt x="71" y="46"/>
                    <a:pt x="70" y="47"/>
                    <a:pt x="69" y="47"/>
                  </a:cubicBezTo>
                  <a:cubicBezTo>
                    <a:pt x="69" y="48"/>
                    <a:pt x="68" y="50"/>
                    <a:pt x="68" y="50"/>
                  </a:cubicBezTo>
                  <a:cubicBezTo>
                    <a:pt x="67" y="50"/>
                    <a:pt x="66" y="48"/>
                    <a:pt x="66" y="48"/>
                  </a:cubicBezTo>
                  <a:cubicBezTo>
                    <a:pt x="65" y="48"/>
                    <a:pt x="64" y="50"/>
                    <a:pt x="64" y="50"/>
                  </a:cubicBezTo>
                  <a:cubicBezTo>
                    <a:pt x="63" y="51"/>
                    <a:pt x="63" y="52"/>
                    <a:pt x="62" y="52"/>
                  </a:cubicBezTo>
                  <a:cubicBezTo>
                    <a:pt x="62" y="53"/>
                    <a:pt x="60" y="51"/>
                    <a:pt x="60" y="51"/>
                  </a:cubicBezTo>
                  <a:cubicBezTo>
                    <a:pt x="60" y="51"/>
                    <a:pt x="58" y="53"/>
                    <a:pt x="58" y="53"/>
                  </a:cubicBezTo>
                  <a:cubicBezTo>
                    <a:pt x="58" y="53"/>
                    <a:pt x="57" y="55"/>
                    <a:pt x="56" y="55"/>
                  </a:cubicBezTo>
                  <a:cubicBezTo>
                    <a:pt x="56" y="55"/>
                    <a:pt x="55" y="54"/>
                    <a:pt x="54" y="53"/>
                  </a:cubicBezTo>
                  <a:cubicBezTo>
                    <a:pt x="54" y="53"/>
                    <a:pt x="52" y="52"/>
                    <a:pt x="52" y="52"/>
                  </a:cubicBezTo>
                  <a:cubicBezTo>
                    <a:pt x="52" y="52"/>
                    <a:pt x="51" y="54"/>
                    <a:pt x="50" y="54"/>
                  </a:cubicBezTo>
                  <a:cubicBezTo>
                    <a:pt x="50" y="54"/>
                    <a:pt x="49" y="56"/>
                    <a:pt x="49" y="56"/>
                  </a:cubicBezTo>
                  <a:cubicBezTo>
                    <a:pt x="48" y="56"/>
                    <a:pt x="47" y="54"/>
                    <a:pt x="46" y="55"/>
                  </a:cubicBezTo>
                  <a:cubicBezTo>
                    <a:pt x="46" y="55"/>
                    <a:pt x="45" y="56"/>
                    <a:pt x="45" y="57"/>
                  </a:cubicBezTo>
                  <a:cubicBezTo>
                    <a:pt x="44" y="57"/>
                    <a:pt x="43" y="59"/>
                    <a:pt x="43" y="59"/>
                  </a:cubicBezTo>
                  <a:cubicBezTo>
                    <a:pt x="42" y="59"/>
                    <a:pt x="41" y="57"/>
                    <a:pt x="41" y="57"/>
                  </a:cubicBezTo>
                  <a:cubicBezTo>
                    <a:pt x="40" y="57"/>
                    <a:pt x="39" y="60"/>
                    <a:pt x="39" y="60"/>
                  </a:cubicBezTo>
                  <a:cubicBezTo>
                    <a:pt x="38" y="59"/>
                    <a:pt x="37" y="58"/>
                    <a:pt x="37" y="58"/>
                  </a:cubicBezTo>
                  <a:cubicBezTo>
                    <a:pt x="37" y="58"/>
                    <a:pt x="35" y="56"/>
                    <a:pt x="35" y="56"/>
                  </a:cubicBezTo>
                  <a:cubicBezTo>
                    <a:pt x="34" y="56"/>
                    <a:pt x="33" y="58"/>
                    <a:pt x="33" y="58"/>
                  </a:cubicBezTo>
                  <a:cubicBezTo>
                    <a:pt x="32" y="59"/>
                    <a:pt x="32" y="60"/>
                    <a:pt x="31" y="61"/>
                  </a:cubicBezTo>
                  <a:cubicBezTo>
                    <a:pt x="31" y="61"/>
                    <a:pt x="30" y="63"/>
                    <a:pt x="29" y="63"/>
                  </a:cubicBezTo>
                  <a:cubicBezTo>
                    <a:pt x="29" y="63"/>
                    <a:pt x="27" y="61"/>
                    <a:pt x="27" y="61"/>
                  </a:cubicBezTo>
                  <a:cubicBezTo>
                    <a:pt x="27" y="61"/>
                    <a:pt x="25" y="59"/>
                    <a:pt x="25" y="59"/>
                  </a:cubicBezTo>
                  <a:cubicBezTo>
                    <a:pt x="25" y="59"/>
                    <a:pt x="24" y="61"/>
                    <a:pt x="23" y="62"/>
                  </a:cubicBezTo>
                  <a:cubicBezTo>
                    <a:pt x="23" y="62"/>
                    <a:pt x="22" y="63"/>
                    <a:pt x="22" y="64"/>
                  </a:cubicBezTo>
                  <a:cubicBezTo>
                    <a:pt x="20" y="63"/>
                    <a:pt x="19" y="62"/>
                    <a:pt x="17" y="60"/>
                  </a:cubicBezTo>
                  <a:cubicBezTo>
                    <a:pt x="18" y="60"/>
                    <a:pt x="18" y="58"/>
                    <a:pt x="19" y="58"/>
                  </a:cubicBezTo>
                  <a:cubicBezTo>
                    <a:pt x="19" y="58"/>
                    <a:pt x="21" y="60"/>
                    <a:pt x="21" y="60"/>
                  </a:cubicBezTo>
                  <a:cubicBezTo>
                    <a:pt x="22" y="60"/>
                    <a:pt x="22" y="58"/>
                    <a:pt x="23" y="58"/>
                  </a:cubicBezTo>
                  <a:cubicBezTo>
                    <a:pt x="23" y="57"/>
                    <a:pt x="24" y="56"/>
                    <a:pt x="24" y="55"/>
                  </a:cubicBezTo>
                  <a:cubicBezTo>
                    <a:pt x="25" y="55"/>
                    <a:pt x="26" y="57"/>
                    <a:pt x="27" y="57"/>
                  </a:cubicBezTo>
                  <a:cubicBezTo>
                    <a:pt x="27" y="57"/>
                    <a:pt x="28" y="55"/>
                    <a:pt x="28" y="55"/>
                  </a:cubicBezTo>
                  <a:cubicBezTo>
                    <a:pt x="29" y="54"/>
                    <a:pt x="30" y="53"/>
                    <a:pt x="30" y="53"/>
                  </a:cubicBezTo>
                  <a:cubicBezTo>
                    <a:pt x="31" y="52"/>
                    <a:pt x="31" y="51"/>
                    <a:pt x="32" y="50"/>
                  </a:cubicBezTo>
                  <a:cubicBezTo>
                    <a:pt x="31" y="50"/>
                    <a:pt x="30" y="49"/>
                    <a:pt x="30" y="49"/>
                  </a:cubicBezTo>
                  <a:cubicBezTo>
                    <a:pt x="29" y="49"/>
                    <a:pt x="28" y="51"/>
                    <a:pt x="28" y="51"/>
                  </a:cubicBezTo>
                  <a:cubicBezTo>
                    <a:pt x="28" y="51"/>
                    <a:pt x="26" y="53"/>
                    <a:pt x="26" y="53"/>
                  </a:cubicBezTo>
                  <a:cubicBezTo>
                    <a:pt x="26" y="53"/>
                    <a:pt x="24" y="52"/>
                    <a:pt x="24" y="52"/>
                  </a:cubicBezTo>
                  <a:cubicBezTo>
                    <a:pt x="24" y="51"/>
                    <a:pt x="26" y="50"/>
                    <a:pt x="26" y="49"/>
                  </a:cubicBezTo>
                  <a:cubicBezTo>
                    <a:pt x="26" y="49"/>
                    <a:pt x="23" y="48"/>
                    <a:pt x="23" y="48"/>
                  </a:cubicBezTo>
                  <a:cubicBezTo>
                    <a:pt x="23" y="47"/>
                    <a:pt x="25" y="46"/>
                    <a:pt x="25" y="45"/>
                  </a:cubicBezTo>
                  <a:cubicBezTo>
                    <a:pt x="25" y="45"/>
                    <a:pt x="23" y="44"/>
                    <a:pt x="23" y="44"/>
                  </a:cubicBezTo>
                  <a:cubicBezTo>
                    <a:pt x="22" y="44"/>
                    <a:pt x="22" y="45"/>
                    <a:pt x="21" y="46"/>
                  </a:cubicBezTo>
                  <a:cubicBezTo>
                    <a:pt x="21" y="46"/>
                    <a:pt x="20" y="48"/>
                    <a:pt x="19" y="48"/>
                  </a:cubicBezTo>
                  <a:cubicBezTo>
                    <a:pt x="19" y="48"/>
                    <a:pt x="18" y="46"/>
                    <a:pt x="17" y="46"/>
                  </a:cubicBezTo>
                  <a:cubicBezTo>
                    <a:pt x="17" y="47"/>
                    <a:pt x="16" y="48"/>
                    <a:pt x="16" y="49"/>
                  </a:cubicBezTo>
                  <a:cubicBezTo>
                    <a:pt x="15" y="49"/>
                    <a:pt x="14" y="51"/>
                    <a:pt x="14" y="51"/>
                  </a:cubicBezTo>
                  <a:cubicBezTo>
                    <a:pt x="14" y="51"/>
                    <a:pt x="12" y="49"/>
                    <a:pt x="12" y="49"/>
                  </a:cubicBezTo>
                  <a:cubicBezTo>
                    <a:pt x="11" y="50"/>
                    <a:pt x="10" y="51"/>
                    <a:pt x="10" y="51"/>
                  </a:cubicBezTo>
                  <a:cubicBezTo>
                    <a:pt x="9" y="52"/>
                    <a:pt x="9" y="53"/>
                    <a:pt x="8" y="54"/>
                  </a:cubicBezTo>
                  <a:cubicBezTo>
                    <a:pt x="7" y="55"/>
                    <a:pt x="6" y="57"/>
                    <a:pt x="5" y="58"/>
                  </a:cubicBezTo>
                  <a:cubicBezTo>
                    <a:pt x="3" y="57"/>
                    <a:pt x="2" y="56"/>
                    <a:pt x="0" y="55"/>
                  </a:cubicBezTo>
                  <a:cubicBezTo>
                    <a:pt x="0" y="54"/>
                    <a:pt x="2" y="53"/>
                    <a:pt x="2" y="52"/>
                  </a:cubicBezTo>
                  <a:cubicBezTo>
                    <a:pt x="2" y="52"/>
                    <a:pt x="0" y="51"/>
                    <a:pt x="0" y="51"/>
                  </a:cubicBezTo>
                  <a:cubicBezTo>
                    <a:pt x="0" y="50"/>
                    <a:pt x="1" y="49"/>
                    <a:pt x="1" y="49"/>
                  </a:cubicBezTo>
                  <a:cubicBezTo>
                    <a:pt x="2" y="48"/>
                    <a:pt x="3" y="47"/>
                    <a:pt x="3" y="46"/>
                  </a:cubicBezTo>
                  <a:cubicBezTo>
                    <a:pt x="3" y="46"/>
                    <a:pt x="1" y="45"/>
                    <a:pt x="1" y="45"/>
                  </a:cubicBezTo>
                  <a:cubicBezTo>
                    <a:pt x="1" y="44"/>
                    <a:pt x="3" y="43"/>
                    <a:pt x="3" y="42"/>
                  </a:cubicBezTo>
                  <a:cubicBezTo>
                    <a:pt x="3" y="42"/>
                    <a:pt x="4" y="41"/>
                    <a:pt x="4" y="40"/>
                  </a:cubicBezTo>
                  <a:cubicBezTo>
                    <a:pt x="4" y="40"/>
                    <a:pt x="2" y="39"/>
                    <a:pt x="2" y="38"/>
                  </a:cubicBezTo>
                  <a:cubicBezTo>
                    <a:pt x="2" y="38"/>
                    <a:pt x="4" y="36"/>
                    <a:pt x="4" y="36"/>
                  </a:cubicBezTo>
                  <a:cubicBezTo>
                    <a:pt x="4" y="36"/>
                    <a:pt x="6" y="38"/>
                    <a:pt x="6" y="38"/>
                  </a:cubicBezTo>
                  <a:cubicBezTo>
                    <a:pt x="6" y="38"/>
                    <a:pt x="8" y="40"/>
                    <a:pt x="8" y="40"/>
                  </a:cubicBezTo>
                  <a:cubicBezTo>
                    <a:pt x="9" y="39"/>
                    <a:pt x="10" y="38"/>
                    <a:pt x="10" y="37"/>
                  </a:cubicBezTo>
                  <a:cubicBezTo>
                    <a:pt x="10" y="37"/>
                    <a:pt x="8" y="36"/>
                    <a:pt x="8" y="36"/>
                  </a:cubicBezTo>
                  <a:cubicBezTo>
                    <a:pt x="8" y="35"/>
                    <a:pt x="10" y="34"/>
                    <a:pt x="9" y="33"/>
                  </a:cubicBezTo>
                  <a:cubicBezTo>
                    <a:pt x="9" y="33"/>
                    <a:pt x="7" y="32"/>
                    <a:pt x="7" y="32"/>
                  </a:cubicBezTo>
                  <a:cubicBezTo>
                    <a:pt x="7" y="31"/>
                    <a:pt x="9" y="30"/>
                    <a:pt x="9" y="29"/>
                  </a:cubicBezTo>
                  <a:cubicBezTo>
                    <a:pt x="9" y="29"/>
                    <a:pt x="7" y="28"/>
                    <a:pt x="7" y="28"/>
                  </a:cubicBezTo>
                  <a:cubicBezTo>
                    <a:pt x="7" y="27"/>
                    <a:pt x="8" y="26"/>
                    <a:pt x="8" y="26"/>
                  </a:cubicBezTo>
                  <a:cubicBezTo>
                    <a:pt x="9" y="25"/>
                    <a:pt x="9" y="24"/>
                    <a:pt x="10" y="23"/>
                  </a:cubicBezTo>
                  <a:cubicBezTo>
                    <a:pt x="10" y="23"/>
                    <a:pt x="12" y="25"/>
                    <a:pt x="12" y="25"/>
                  </a:cubicBezTo>
                  <a:cubicBezTo>
                    <a:pt x="13" y="26"/>
                    <a:pt x="14" y="26"/>
                    <a:pt x="15" y="27"/>
                  </a:cubicBezTo>
                  <a:cubicBezTo>
                    <a:pt x="15" y="27"/>
                    <a:pt x="16" y="28"/>
                    <a:pt x="17" y="28"/>
                  </a:cubicBezTo>
                  <a:cubicBezTo>
                    <a:pt x="17" y="28"/>
                    <a:pt x="18" y="26"/>
                    <a:pt x="19" y="26"/>
                  </a:cubicBezTo>
                  <a:cubicBezTo>
                    <a:pt x="19" y="26"/>
                    <a:pt x="20" y="24"/>
                    <a:pt x="20" y="24"/>
                  </a:cubicBezTo>
                  <a:cubicBezTo>
                    <a:pt x="21" y="24"/>
                    <a:pt x="21" y="22"/>
                    <a:pt x="22" y="22"/>
                  </a:cubicBezTo>
                  <a:cubicBezTo>
                    <a:pt x="22" y="22"/>
                    <a:pt x="24" y="24"/>
                    <a:pt x="24" y="23"/>
                  </a:cubicBezTo>
                  <a:cubicBezTo>
                    <a:pt x="25" y="23"/>
                    <a:pt x="25" y="22"/>
                    <a:pt x="26" y="21"/>
                  </a:cubicBezTo>
                  <a:cubicBezTo>
                    <a:pt x="26" y="20"/>
                    <a:pt x="27" y="20"/>
                    <a:pt x="28" y="19"/>
                  </a:cubicBezTo>
                  <a:cubicBezTo>
                    <a:pt x="28" y="18"/>
                    <a:pt x="29" y="17"/>
                    <a:pt x="29" y="17"/>
                  </a:cubicBezTo>
                  <a:cubicBezTo>
                    <a:pt x="30" y="16"/>
                    <a:pt x="30" y="15"/>
                    <a:pt x="31" y="14"/>
                  </a:cubicBezTo>
                  <a:cubicBezTo>
                    <a:pt x="32" y="14"/>
                    <a:pt x="32" y="13"/>
                    <a:pt x="33" y="12"/>
                  </a:cubicBezTo>
                  <a:cubicBezTo>
                    <a:pt x="33" y="12"/>
                    <a:pt x="35" y="14"/>
                    <a:pt x="35" y="14"/>
                  </a:cubicBezTo>
                  <a:cubicBezTo>
                    <a:pt x="35" y="15"/>
                    <a:pt x="33" y="16"/>
                    <a:pt x="33" y="16"/>
                  </a:cubicBezTo>
                  <a:cubicBezTo>
                    <a:pt x="34" y="16"/>
                    <a:pt x="35" y="18"/>
                    <a:pt x="35" y="18"/>
                  </a:cubicBezTo>
                  <a:cubicBezTo>
                    <a:pt x="36" y="18"/>
                    <a:pt x="37" y="16"/>
                    <a:pt x="37" y="16"/>
                  </a:cubicBezTo>
                  <a:cubicBezTo>
                    <a:pt x="37" y="16"/>
                    <a:pt x="39" y="13"/>
                    <a:pt x="39" y="13"/>
                  </a:cubicBezTo>
                  <a:cubicBezTo>
                    <a:pt x="39" y="14"/>
                    <a:pt x="41" y="15"/>
                    <a:pt x="41" y="15"/>
                  </a:cubicBezTo>
                  <a:cubicBezTo>
                    <a:pt x="41" y="16"/>
                    <a:pt x="40" y="17"/>
                    <a:pt x="39" y="17"/>
                  </a:cubicBezTo>
                  <a:cubicBezTo>
                    <a:pt x="39" y="18"/>
                    <a:pt x="38" y="19"/>
                    <a:pt x="38" y="20"/>
                  </a:cubicBezTo>
                  <a:cubicBezTo>
                    <a:pt x="38" y="20"/>
                    <a:pt x="40" y="21"/>
                    <a:pt x="40" y="21"/>
                  </a:cubicBezTo>
                  <a:cubicBezTo>
                    <a:pt x="40" y="22"/>
                    <a:pt x="42" y="23"/>
                    <a:pt x="42" y="23"/>
                  </a:cubicBezTo>
                  <a:cubicBezTo>
                    <a:pt x="42" y="23"/>
                    <a:pt x="40" y="25"/>
                    <a:pt x="40" y="25"/>
                  </a:cubicBezTo>
                  <a:cubicBezTo>
                    <a:pt x="41" y="26"/>
                    <a:pt x="42" y="26"/>
                    <a:pt x="43" y="27"/>
                  </a:cubicBezTo>
                  <a:cubicBezTo>
                    <a:pt x="43" y="26"/>
                    <a:pt x="44" y="25"/>
                    <a:pt x="44" y="25"/>
                  </a:cubicBezTo>
                  <a:cubicBezTo>
                    <a:pt x="45" y="24"/>
                    <a:pt x="46" y="23"/>
                    <a:pt x="46" y="22"/>
                  </a:cubicBezTo>
                  <a:cubicBezTo>
                    <a:pt x="46" y="22"/>
                    <a:pt x="48" y="21"/>
                    <a:pt x="48" y="20"/>
                  </a:cubicBezTo>
                  <a:cubicBezTo>
                    <a:pt x="48" y="20"/>
                    <a:pt x="46" y="19"/>
                    <a:pt x="46" y="19"/>
                  </a:cubicBezTo>
                  <a:cubicBezTo>
                    <a:pt x="46" y="18"/>
                    <a:pt x="47" y="16"/>
                    <a:pt x="47" y="16"/>
                  </a:cubicBezTo>
                  <a:cubicBezTo>
                    <a:pt x="48" y="16"/>
                    <a:pt x="49" y="18"/>
                    <a:pt x="49" y="18"/>
                  </a:cubicBezTo>
                  <a:cubicBezTo>
                    <a:pt x="50" y="18"/>
                    <a:pt x="51" y="20"/>
                    <a:pt x="52" y="20"/>
                  </a:cubicBezTo>
                  <a:cubicBezTo>
                    <a:pt x="52" y="20"/>
                    <a:pt x="53" y="18"/>
                    <a:pt x="53" y="17"/>
                  </a:cubicBezTo>
                  <a:cubicBezTo>
                    <a:pt x="54" y="17"/>
                    <a:pt x="55" y="19"/>
                    <a:pt x="56" y="19"/>
                  </a:cubicBezTo>
                  <a:cubicBezTo>
                    <a:pt x="56" y="19"/>
                    <a:pt x="57" y="17"/>
                    <a:pt x="57" y="17"/>
                  </a:cubicBezTo>
                  <a:cubicBezTo>
                    <a:pt x="58" y="17"/>
                    <a:pt x="59" y="15"/>
                    <a:pt x="59" y="15"/>
                  </a:cubicBezTo>
                  <a:cubicBezTo>
                    <a:pt x="60" y="15"/>
                    <a:pt x="61" y="16"/>
                    <a:pt x="61" y="16"/>
                  </a:cubicBezTo>
                  <a:cubicBezTo>
                    <a:pt x="62" y="17"/>
                    <a:pt x="63" y="18"/>
                    <a:pt x="64" y="18"/>
                  </a:cubicBezTo>
                  <a:cubicBezTo>
                    <a:pt x="64" y="19"/>
                    <a:pt x="65" y="19"/>
                    <a:pt x="66" y="20"/>
                  </a:cubicBezTo>
                  <a:cubicBezTo>
                    <a:pt x="66" y="20"/>
                    <a:pt x="64" y="22"/>
                    <a:pt x="64" y="22"/>
                  </a:cubicBezTo>
                  <a:cubicBezTo>
                    <a:pt x="64" y="23"/>
                    <a:pt x="66" y="23"/>
                    <a:pt x="66" y="24"/>
                  </a:cubicBezTo>
                  <a:cubicBezTo>
                    <a:pt x="66" y="23"/>
                    <a:pt x="68" y="22"/>
                    <a:pt x="68" y="22"/>
                  </a:cubicBezTo>
                  <a:cubicBezTo>
                    <a:pt x="68" y="21"/>
                    <a:pt x="66" y="21"/>
                    <a:pt x="66" y="20"/>
                  </a:cubicBezTo>
                  <a:cubicBezTo>
                    <a:pt x="66" y="19"/>
                    <a:pt x="68" y="18"/>
                    <a:pt x="67" y="18"/>
                  </a:cubicBezTo>
                  <a:cubicBezTo>
                    <a:pt x="67" y="17"/>
                    <a:pt x="65" y="16"/>
                    <a:pt x="65" y="16"/>
                  </a:cubicBezTo>
                  <a:cubicBezTo>
                    <a:pt x="65" y="16"/>
                    <a:pt x="67" y="14"/>
                    <a:pt x="67" y="14"/>
                  </a:cubicBezTo>
                  <a:cubicBezTo>
                    <a:pt x="67" y="14"/>
                    <a:pt x="69" y="15"/>
                    <a:pt x="69" y="15"/>
                  </a:cubicBezTo>
                  <a:cubicBezTo>
                    <a:pt x="70" y="16"/>
                    <a:pt x="71" y="17"/>
                    <a:pt x="71" y="17"/>
                  </a:cubicBezTo>
                  <a:cubicBezTo>
                    <a:pt x="72" y="17"/>
                    <a:pt x="73" y="19"/>
                    <a:pt x="74" y="19"/>
                  </a:cubicBezTo>
                  <a:cubicBezTo>
                    <a:pt x="74" y="19"/>
                    <a:pt x="75" y="17"/>
                    <a:pt x="75" y="17"/>
                  </a:cubicBezTo>
                  <a:cubicBezTo>
                    <a:pt x="75" y="16"/>
                    <a:pt x="73" y="15"/>
                    <a:pt x="73" y="15"/>
                  </a:cubicBezTo>
                  <a:cubicBezTo>
                    <a:pt x="73" y="15"/>
                    <a:pt x="74" y="13"/>
                    <a:pt x="75" y="13"/>
                  </a:cubicBezTo>
                  <a:cubicBezTo>
                    <a:pt x="75" y="13"/>
                    <a:pt x="77" y="15"/>
                    <a:pt x="77" y="14"/>
                  </a:cubicBezTo>
                  <a:cubicBezTo>
                    <a:pt x="78" y="14"/>
                    <a:pt x="78" y="12"/>
                    <a:pt x="79" y="12"/>
                  </a:cubicBezTo>
                  <a:cubicBezTo>
                    <a:pt x="79" y="12"/>
                    <a:pt x="80" y="14"/>
                    <a:pt x="81" y="14"/>
                  </a:cubicBezTo>
                  <a:cubicBezTo>
                    <a:pt x="82" y="14"/>
                    <a:pt x="82" y="12"/>
                    <a:pt x="83" y="12"/>
                  </a:cubicBezTo>
                  <a:cubicBezTo>
                    <a:pt x="83" y="12"/>
                    <a:pt x="84" y="13"/>
                    <a:pt x="85" y="13"/>
                  </a:cubicBezTo>
                  <a:cubicBezTo>
                    <a:pt x="85" y="13"/>
                    <a:pt x="87" y="15"/>
                    <a:pt x="87" y="15"/>
                  </a:cubicBezTo>
                  <a:cubicBezTo>
                    <a:pt x="87" y="15"/>
                    <a:pt x="86" y="17"/>
                    <a:pt x="85" y="17"/>
                  </a:cubicBezTo>
                  <a:cubicBezTo>
                    <a:pt x="85" y="17"/>
                    <a:pt x="84" y="16"/>
                    <a:pt x="83" y="16"/>
                  </a:cubicBezTo>
                  <a:cubicBezTo>
                    <a:pt x="83" y="16"/>
                    <a:pt x="81" y="14"/>
                    <a:pt x="81" y="14"/>
                  </a:cubicBezTo>
                  <a:cubicBezTo>
                    <a:pt x="80" y="14"/>
                    <a:pt x="80" y="16"/>
                    <a:pt x="79" y="16"/>
                  </a:cubicBezTo>
                  <a:cubicBezTo>
                    <a:pt x="79" y="17"/>
                    <a:pt x="78" y="18"/>
                    <a:pt x="78" y="18"/>
                  </a:cubicBezTo>
                  <a:cubicBezTo>
                    <a:pt x="77" y="19"/>
                    <a:pt x="80" y="20"/>
                    <a:pt x="80" y="20"/>
                  </a:cubicBezTo>
                  <a:cubicBezTo>
                    <a:pt x="80" y="21"/>
                    <a:pt x="78" y="22"/>
                    <a:pt x="78" y="22"/>
                  </a:cubicBezTo>
                  <a:cubicBezTo>
                    <a:pt x="78" y="23"/>
                    <a:pt x="80" y="23"/>
                    <a:pt x="80" y="24"/>
                  </a:cubicBezTo>
                  <a:cubicBezTo>
                    <a:pt x="81" y="24"/>
                    <a:pt x="82" y="26"/>
                    <a:pt x="83" y="26"/>
                  </a:cubicBezTo>
                  <a:cubicBezTo>
                    <a:pt x="83" y="26"/>
                    <a:pt x="84" y="24"/>
                    <a:pt x="84" y="23"/>
                  </a:cubicBezTo>
                  <a:cubicBezTo>
                    <a:pt x="85" y="23"/>
                    <a:pt x="85" y="22"/>
                    <a:pt x="86" y="21"/>
                  </a:cubicBezTo>
                  <a:cubicBezTo>
                    <a:pt x="86" y="21"/>
                    <a:pt x="87" y="19"/>
                    <a:pt x="88" y="19"/>
                  </a:cubicBezTo>
                  <a:cubicBezTo>
                    <a:pt x="88" y="19"/>
                    <a:pt x="89" y="21"/>
                    <a:pt x="90" y="21"/>
                  </a:cubicBezTo>
                  <a:cubicBezTo>
                    <a:pt x="91" y="20"/>
                    <a:pt x="91" y="19"/>
                    <a:pt x="92" y="18"/>
                  </a:cubicBezTo>
                  <a:cubicBezTo>
                    <a:pt x="92" y="18"/>
                    <a:pt x="93" y="17"/>
                    <a:pt x="93" y="16"/>
                  </a:cubicBezTo>
                  <a:cubicBezTo>
                    <a:pt x="94" y="16"/>
                    <a:pt x="95" y="14"/>
                    <a:pt x="95" y="14"/>
                  </a:cubicBezTo>
                  <a:cubicBezTo>
                    <a:pt x="96" y="14"/>
                    <a:pt x="97" y="16"/>
                    <a:pt x="97" y="16"/>
                  </a:cubicBezTo>
                  <a:cubicBezTo>
                    <a:pt x="98" y="16"/>
                    <a:pt x="98" y="13"/>
                    <a:pt x="99" y="13"/>
                  </a:cubicBezTo>
                  <a:cubicBezTo>
                    <a:pt x="99" y="13"/>
                    <a:pt x="101" y="15"/>
                    <a:pt x="101" y="15"/>
                  </a:cubicBezTo>
                  <a:cubicBezTo>
                    <a:pt x="102" y="16"/>
                    <a:pt x="103" y="16"/>
                    <a:pt x="103" y="17"/>
                  </a:cubicBezTo>
                  <a:cubicBezTo>
                    <a:pt x="102" y="18"/>
                    <a:pt x="101" y="20"/>
                    <a:pt x="100" y="21"/>
                  </a:cubicBezTo>
                  <a:cubicBezTo>
                    <a:pt x="100" y="22"/>
                    <a:pt x="98" y="23"/>
                    <a:pt x="98" y="23"/>
                  </a:cubicBezTo>
                  <a:cubicBezTo>
                    <a:pt x="98" y="24"/>
                    <a:pt x="101" y="25"/>
                    <a:pt x="101" y="25"/>
                  </a:cubicBezTo>
                  <a:cubicBezTo>
                    <a:pt x="100" y="25"/>
                    <a:pt x="99" y="27"/>
                    <a:pt x="99" y="27"/>
                  </a:cubicBezTo>
                  <a:cubicBezTo>
                    <a:pt x="98" y="27"/>
                    <a:pt x="97" y="26"/>
                    <a:pt x="97" y="26"/>
                  </a:cubicBezTo>
                  <a:cubicBezTo>
                    <a:pt x="96" y="26"/>
                    <a:pt x="94" y="24"/>
                    <a:pt x="94" y="24"/>
                  </a:cubicBezTo>
                  <a:cubicBezTo>
                    <a:pt x="94" y="24"/>
                    <a:pt x="93" y="26"/>
                    <a:pt x="93" y="26"/>
                  </a:cubicBezTo>
                  <a:cubicBezTo>
                    <a:pt x="93" y="27"/>
                    <a:pt x="95" y="27"/>
                    <a:pt x="95" y="28"/>
                  </a:cubicBezTo>
                  <a:cubicBezTo>
                    <a:pt x="95" y="29"/>
                    <a:pt x="93" y="30"/>
                    <a:pt x="93" y="30"/>
                  </a:cubicBezTo>
                  <a:cubicBezTo>
                    <a:pt x="93" y="31"/>
                    <a:pt x="96" y="32"/>
                    <a:pt x="95" y="32"/>
                  </a:cubicBezTo>
                  <a:cubicBezTo>
                    <a:pt x="95" y="33"/>
                    <a:pt x="94" y="34"/>
                    <a:pt x="94" y="34"/>
                  </a:cubicBezTo>
                  <a:cubicBezTo>
                    <a:pt x="93" y="35"/>
                    <a:pt x="93" y="36"/>
                    <a:pt x="92" y="36"/>
                  </a:cubicBezTo>
                  <a:cubicBezTo>
                    <a:pt x="91" y="37"/>
                    <a:pt x="91" y="38"/>
                    <a:pt x="90" y="39"/>
                  </a:cubicBezTo>
                  <a:cubicBezTo>
                    <a:pt x="91" y="39"/>
                    <a:pt x="92" y="40"/>
                    <a:pt x="93" y="40"/>
                  </a:cubicBezTo>
                  <a:cubicBezTo>
                    <a:pt x="93" y="40"/>
                    <a:pt x="94" y="38"/>
                    <a:pt x="94" y="38"/>
                  </a:cubicBezTo>
                  <a:cubicBezTo>
                    <a:pt x="95" y="38"/>
                    <a:pt x="95" y="36"/>
                    <a:pt x="96" y="36"/>
                  </a:cubicBezTo>
                  <a:cubicBezTo>
                    <a:pt x="96" y="35"/>
                    <a:pt x="97" y="34"/>
                    <a:pt x="98" y="34"/>
                  </a:cubicBezTo>
                  <a:cubicBezTo>
                    <a:pt x="98" y="33"/>
                    <a:pt x="99" y="32"/>
                    <a:pt x="99" y="31"/>
                  </a:cubicBezTo>
                  <a:cubicBezTo>
                    <a:pt x="100" y="31"/>
                    <a:pt x="101" y="29"/>
                    <a:pt x="101" y="29"/>
                  </a:cubicBezTo>
                  <a:cubicBezTo>
                    <a:pt x="101" y="29"/>
                    <a:pt x="103" y="31"/>
                    <a:pt x="103" y="31"/>
                  </a:cubicBezTo>
                  <a:cubicBezTo>
                    <a:pt x="103" y="30"/>
                    <a:pt x="105" y="29"/>
                    <a:pt x="105" y="29"/>
                  </a:cubicBezTo>
                  <a:cubicBezTo>
                    <a:pt x="105" y="28"/>
                    <a:pt x="103" y="27"/>
                    <a:pt x="103" y="27"/>
                  </a:cubicBezTo>
                  <a:cubicBezTo>
                    <a:pt x="103" y="27"/>
                    <a:pt x="101" y="25"/>
                    <a:pt x="101" y="25"/>
                  </a:cubicBezTo>
                  <a:cubicBezTo>
                    <a:pt x="101" y="24"/>
                    <a:pt x="102" y="24"/>
                    <a:pt x="102" y="23"/>
                  </a:cubicBezTo>
                  <a:cubicBezTo>
                    <a:pt x="103" y="22"/>
                    <a:pt x="103" y="21"/>
                    <a:pt x="104" y="21"/>
                  </a:cubicBezTo>
                  <a:cubicBezTo>
                    <a:pt x="104" y="20"/>
                    <a:pt x="105" y="19"/>
                    <a:pt x="106" y="19"/>
                  </a:cubicBezTo>
                  <a:cubicBezTo>
                    <a:pt x="106" y="18"/>
                    <a:pt x="107" y="20"/>
                    <a:pt x="108" y="20"/>
                  </a:cubicBezTo>
                  <a:cubicBezTo>
                    <a:pt x="108" y="20"/>
                    <a:pt x="110" y="18"/>
                    <a:pt x="110" y="18"/>
                  </a:cubicBezTo>
                  <a:cubicBezTo>
                    <a:pt x="110" y="17"/>
                    <a:pt x="111" y="16"/>
                    <a:pt x="111" y="16"/>
                  </a:cubicBezTo>
                  <a:cubicBezTo>
                    <a:pt x="111" y="16"/>
                    <a:pt x="109" y="14"/>
                    <a:pt x="109" y="14"/>
                  </a:cubicBezTo>
                  <a:cubicBezTo>
                    <a:pt x="109" y="14"/>
                    <a:pt x="107" y="16"/>
                    <a:pt x="107" y="16"/>
                  </a:cubicBezTo>
                  <a:cubicBezTo>
                    <a:pt x="107" y="16"/>
                    <a:pt x="105" y="15"/>
                    <a:pt x="105" y="15"/>
                  </a:cubicBezTo>
                  <a:cubicBezTo>
                    <a:pt x="105" y="14"/>
                    <a:pt x="107" y="13"/>
                    <a:pt x="107" y="12"/>
                  </a:cubicBezTo>
                  <a:cubicBezTo>
                    <a:pt x="107" y="12"/>
                    <a:pt x="108" y="11"/>
                    <a:pt x="109" y="10"/>
                  </a:cubicBezTo>
                  <a:cubicBezTo>
                    <a:pt x="109" y="10"/>
                    <a:pt x="106" y="9"/>
                    <a:pt x="106" y="8"/>
                  </a:cubicBezTo>
                  <a:cubicBezTo>
                    <a:pt x="106" y="8"/>
                    <a:pt x="108" y="7"/>
                    <a:pt x="108" y="6"/>
                  </a:cubicBezTo>
                  <a:cubicBezTo>
                    <a:pt x="108" y="5"/>
                    <a:pt x="109" y="5"/>
                    <a:pt x="110" y="4"/>
                  </a:cubicBezTo>
                  <a:cubicBezTo>
                    <a:pt x="110" y="4"/>
                    <a:pt x="107" y="2"/>
                    <a:pt x="107" y="2"/>
                  </a:cubicBezTo>
                  <a:cubicBezTo>
                    <a:pt x="108" y="2"/>
                    <a:pt x="109" y="0"/>
                    <a:pt x="109" y="0"/>
                  </a:cubicBezTo>
                  <a:cubicBezTo>
                    <a:pt x="109" y="0"/>
                    <a:pt x="111" y="2"/>
                    <a:pt x="111" y="2"/>
                  </a:cubicBezTo>
                  <a:cubicBezTo>
                    <a:pt x="111" y="2"/>
                    <a:pt x="110" y="4"/>
                    <a:pt x="110" y="4"/>
                  </a:cubicBezTo>
                  <a:cubicBezTo>
                    <a:pt x="110" y="5"/>
                    <a:pt x="111" y="5"/>
                    <a:pt x="112" y="6"/>
                  </a:cubicBezTo>
                  <a:cubicBezTo>
                    <a:pt x="112" y="6"/>
                    <a:pt x="114" y="7"/>
                    <a:pt x="114" y="7"/>
                  </a:cubicBezTo>
                  <a:cubicBezTo>
                    <a:pt x="114" y="8"/>
                    <a:pt x="113" y="9"/>
                    <a:pt x="112" y="10"/>
                  </a:cubicBezTo>
                  <a:cubicBezTo>
                    <a:pt x="113" y="10"/>
                    <a:pt x="114" y="11"/>
                    <a:pt x="115" y="11"/>
                  </a:cubicBezTo>
                  <a:cubicBezTo>
                    <a:pt x="115" y="11"/>
                    <a:pt x="116" y="9"/>
                    <a:pt x="116" y="9"/>
                  </a:cubicBezTo>
                  <a:cubicBezTo>
                    <a:pt x="116" y="9"/>
                    <a:pt x="114" y="8"/>
                    <a:pt x="114" y="7"/>
                  </a:cubicBezTo>
                  <a:cubicBezTo>
                    <a:pt x="114" y="7"/>
                    <a:pt x="115" y="6"/>
                    <a:pt x="116" y="5"/>
                  </a:cubicBezTo>
                  <a:cubicBezTo>
                    <a:pt x="116" y="5"/>
                    <a:pt x="117" y="3"/>
                    <a:pt x="118" y="3"/>
                  </a:cubicBezTo>
                  <a:cubicBezTo>
                    <a:pt x="118" y="3"/>
                    <a:pt x="120" y="4"/>
                    <a:pt x="120" y="5"/>
                  </a:cubicBezTo>
                  <a:cubicBezTo>
                    <a:pt x="120" y="5"/>
                    <a:pt x="118" y="6"/>
                    <a:pt x="118" y="7"/>
                  </a:cubicBezTo>
                  <a:cubicBezTo>
                    <a:pt x="118" y="8"/>
                    <a:pt x="120" y="8"/>
                    <a:pt x="120" y="9"/>
                  </a:cubicBezTo>
                  <a:cubicBezTo>
                    <a:pt x="119" y="10"/>
                    <a:pt x="118" y="11"/>
                    <a:pt x="117" y="13"/>
                  </a:cubicBezTo>
                  <a:cubicBezTo>
                    <a:pt x="116" y="14"/>
                    <a:pt x="115" y="16"/>
                    <a:pt x="114" y="17"/>
                  </a:cubicBezTo>
                  <a:cubicBezTo>
                    <a:pt x="115" y="19"/>
                    <a:pt x="116" y="20"/>
                    <a:pt x="118" y="21"/>
                  </a:cubicBezTo>
                  <a:cubicBezTo>
                    <a:pt x="119" y="21"/>
                    <a:pt x="119" y="22"/>
                    <a:pt x="120" y="23"/>
                  </a:cubicBezTo>
                  <a:cubicBezTo>
                    <a:pt x="121" y="22"/>
                    <a:pt x="121" y="20"/>
                    <a:pt x="122" y="20"/>
                  </a:cubicBezTo>
                  <a:cubicBezTo>
                    <a:pt x="122" y="20"/>
                    <a:pt x="124" y="22"/>
                    <a:pt x="124" y="22"/>
                  </a:cubicBezTo>
                  <a:cubicBezTo>
                    <a:pt x="124" y="22"/>
                    <a:pt x="126" y="24"/>
                    <a:pt x="126" y="24"/>
                  </a:cubicBezTo>
                  <a:cubicBezTo>
                    <a:pt x="127" y="24"/>
                    <a:pt x="128" y="22"/>
                    <a:pt x="128" y="22"/>
                  </a:cubicBezTo>
                  <a:cubicBezTo>
                    <a:pt x="129" y="21"/>
                    <a:pt x="130" y="20"/>
                    <a:pt x="130" y="19"/>
                  </a:cubicBezTo>
                  <a:cubicBezTo>
                    <a:pt x="130" y="19"/>
                    <a:pt x="128" y="18"/>
                    <a:pt x="128" y="18"/>
                  </a:cubicBezTo>
                  <a:cubicBezTo>
                    <a:pt x="128" y="17"/>
                    <a:pt x="129" y="16"/>
                    <a:pt x="129" y="15"/>
                  </a:cubicBezTo>
                  <a:cubicBezTo>
                    <a:pt x="129" y="15"/>
                    <a:pt x="131" y="17"/>
                    <a:pt x="131" y="17"/>
                  </a:cubicBezTo>
                  <a:cubicBezTo>
                    <a:pt x="132" y="17"/>
                    <a:pt x="133" y="15"/>
                    <a:pt x="133" y="15"/>
                  </a:cubicBezTo>
                  <a:cubicBezTo>
                    <a:pt x="134" y="14"/>
                    <a:pt x="134" y="13"/>
                    <a:pt x="135" y="13"/>
                  </a:cubicBezTo>
                  <a:cubicBezTo>
                    <a:pt x="135" y="13"/>
                    <a:pt x="137" y="14"/>
                    <a:pt x="137" y="14"/>
                  </a:cubicBezTo>
                  <a:cubicBezTo>
                    <a:pt x="137" y="15"/>
                    <a:pt x="135" y="16"/>
                    <a:pt x="135" y="17"/>
                  </a:cubicBezTo>
                  <a:cubicBezTo>
                    <a:pt x="136" y="17"/>
                    <a:pt x="137" y="18"/>
                    <a:pt x="138" y="18"/>
                  </a:cubicBezTo>
                  <a:cubicBezTo>
                    <a:pt x="138" y="19"/>
                    <a:pt x="139" y="20"/>
                    <a:pt x="140" y="20"/>
                  </a:cubicBezTo>
                  <a:cubicBezTo>
                    <a:pt x="140" y="20"/>
                    <a:pt x="142" y="22"/>
                    <a:pt x="142" y="22"/>
                  </a:cubicBezTo>
                  <a:cubicBezTo>
                    <a:pt x="142" y="22"/>
                    <a:pt x="144" y="20"/>
                    <a:pt x="144" y="19"/>
                  </a:cubicBezTo>
                  <a:cubicBezTo>
                    <a:pt x="144" y="19"/>
                    <a:pt x="146" y="17"/>
                    <a:pt x="146" y="17"/>
                  </a:cubicBezTo>
                  <a:cubicBezTo>
                    <a:pt x="146" y="17"/>
                    <a:pt x="148" y="18"/>
                    <a:pt x="148" y="19"/>
                  </a:cubicBezTo>
                  <a:cubicBezTo>
                    <a:pt x="148" y="19"/>
                    <a:pt x="146" y="21"/>
                    <a:pt x="146" y="21"/>
                  </a:cubicBezTo>
                  <a:cubicBezTo>
                    <a:pt x="146" y="22"/>
                    <a:pt x="145" y="23"/>
                    <a:pt x="144" y="23"/>
                  </a:cubicBezTo>
                  <a:cubicBezTo>
                    <a:pt x="144" y="24"/>
                    <a:pt x="143" y="25"/>
                    <a:pt x="143" y="26"/>
                  </a:cubicBezTo>
                  <a:cubicBezTo>
                    <a:pt x="143" y="26"/>
                    <a:pt x="145" y="27"/>
                    <a:pt x="145" y="27"/>
                  </a:cubicBezTo>
                  <a:cubicBezTo>
                    <a:pt x="145" y="28"/>
                    <a:pt x="143" y="29"/>
                    <a:pt x="143" y="29"/>
                  </a:cubicBezTo>
                  <a:cubicBezTo>
                    <a:pt x="143" y="30"/>
                    <a:pt x="145" y="31"/>
                    <a:pt x="145" y="31"/>
                  </a:cubicBezTo>
                  <a:cubicBezTo>
                    <a:pt x="146" y="31"/>
                    <a:pt x="147" y="29"/>
                    <a:pt x="147" y="29"/>
                  </a:cubicBezTo>
                  <a:cubicBezTo>
                    <a:pt x="148" y="29"/>
                    <a:pt x="149" y="31"/>
                    <a:pt x="149" y="31"/>
                  </a:cubicBezTo>
                  <a:cubicBezTo>
                    <a:pt x="150" y="30"/>
                    <a:pt x="150" y="29"/>
                    <a:pt x="151" y="28"/>
                  </a:cubicBezTo>
                  <a:cubicBezTo>
                    <a:pt x="151" y="28"/>
                    <a:pt x="153" y="27"/>
                    <a:pt x="153" y="26"/>
                  </a:cubicBezTo>
                  <a:cubicBezTo>
                    <a:pt x="153" y="26"/>
                    <a:pt x="151" y="25"/>
                    <a:pt x="151" y="24"/>
                  </a:cubicBezTo>
                  <a:cubicBezTo>
                    <a:pt x="150" y="24"/>
                    <a:pt x="152" y="23"/>
                    <a:pt x="152" y="22"/>
                  </a:cubicBezTo>
                  <a:cubicBezTo>
                    <a:pt x="152" y="22"/>
                    <a:pt x="153" y="21"/>
                    <a:pt x="154" y="20"/>
                  </a:cubicBezTo>
                  <a:cubicBezTo>
                    <a:pt x="154" y="20"/>
                    <a:pt x="156" y="18"/>
                    <a:pt x="156" y="18"/>
                  </a:cubicBezTo>
                  <a:cubicBezTo>
                    <a:pt x="156" y="18"/>
                    <a:pt x="153" y="16"/>
                    <a:pt x="153" y="16"/>
                  </a:cubicBezTo>
                  <a:cubicBezTo>
                    <a:pt x="154" y="15"/>
                    <a:pt x="155" y="15"/>
                    <a:pt x="155" y="14"/>
                  </a:cubicBezTo>
                  <a:cubicBezTo>
                    <a:pt x="156" y="13"/>
                    <a:pt x="156" y="12"/>
                    <a:pt x="157" y="12"/>
                  </a:cubicBezTo>
                  <a:cubicBezTo>
                    <a:pt x="157" y="11"/>
                    <a:pt x="159" y="13"/>
                    <a:pt x="159" y="13"/>
                  </a:cubicBezTo>
                  <a:cubicBezTo>
                    <a:pt x="160" y="13"/>
                    <a:pt x="160" y="11"/>
                    <a:pt x="161" y="11"/>
                  </a:cubicBezTo>
                  <a:cubicBezTo>
                    <a:pt x="161" y="11"/>
                    <a:pt x="162" y="13"/>
                    <a:pt x="163" y="13"/>
                  </a:cubicBezTo>
                  <a:cubicBezTo>
                    <a:pt x="164" y="13"/>
                    <a:pt x="164" y="11"/>
                    <a:pt x="165" y="11"/>
                  </a:cubicBezTo>
                  <a:cubicBezTo>
                    <a:pt x="165" y="11"/>
                    <a:pt x="166" y="12"/>
                    <a:pt x="167" y="12"/>
                  </a:cubicBezTo>
                  <a:cubicBezTo>
                    <a:pt x="168" y="11"/>
                    <a:pt x="169" y="9"/>
                    <a:pt x="170" y="8"/>
                  </a:cubicBezTo>
                  <a:cubicBezTo>
                    <a:pt x="171" y="8"/>
                    <a:pt x="172" y="9"/>
                    <a:pt x="173" y="10"/>
                  </a:cubicBezTo>
                  <a:cubicBezTo>
                    <a:pt x="173" y="10"/>
                    <a:pt x="171" y="11"/>
                    <a:pt x="171" y="12"/>
                  </a:cubicBezTo>
                  <a:cubicBezTo>
                    <a:pt x="170" y="12"/>
                    <a:pt x="169" y="13"/>
                    <a:pt x="169" y="14"/>
                  </a:cubicBezTo>
                  <a:cubicBezTo>
                    <a:pt x="169" y="15"/>
                    <a:pt x="167" y="16"/>
                    <a:pt x="167" y="16"/>
                  </a:cubicBezTo>
                  <a:cubicBezTo>
                    <a:pt x="168" y="17"/>
                    <a:pt x="170" y="17"/>
                    <a:pt x="170" y="18"/>
                  </a:cubicBezTo>
                  <a:cubicBezTo>
                    <a:pt x="170" y="18"/>
                    <a:pt x="168" y="20"/>
                    <a:pt x="168" y="20"/>
                  </a:cubicBezTo>
                  <a:cubicBezTo>
                    <a:pt x="168" y="20"/>
                    <a:pt x="170" y="22"/>
                    <a:pt x="170" y="22"/>
                  </a:cubicBezTo>
                  <a:cubicBezTo>
                    <a:pt x="171" y="22"/>
                    <a:pt x="171" y="20"/>
                    <a:pt x="172" y="20"/>
                  </a:cubicBezTo>
                  <a:cubicBezTo>
                    <a:pt x="173" y="20"/>
                    <a:pt x="173" y="21"/>
                    <a:pt x="174" y="21"/>
                  </a:cubicBezTo>
                  <a:cubicBezTo>
                    <a:pt x="174" y="21"/>
                    <a:pt x="176" y="20"/>
                    <a:pt x="176" y="19"/>
                  </a:cubicBezTo>
                  <a:cubicBezTo>
                    <a:pt x="176" y="19"/>
                    <a:pt x="174" y="18"/>
                    <a:pt x="174" y="17"/>
                  </a:cubicBezTo>
                  <a:cubicBezTo>
                    <a:pt x="174" y="17"/>
                    <a:pt x="175" y="16"/>
                    <a:pt x="175" y="15"/>
                  </a:cubicBezTo>
                  <a:cubicBezTo>
                    <a:pt x="176" y="14"/>
                    <a:pt x="176" y="14"/>
                    <a:pt x="177" y="13"/>
                  </a:cubicBezTo>
                  <a:cubicBezTo>
                    <a:pt x="178" y="12"/>
                    <a:pt x="178" y="11"/>
                    <a:pt x="179" y="11"/>
                  </a:cubicBezTo>
                  <a:cubicBezTo>
                    <a:pt x="179" y="10"/>
                    <a:pt x="180" y="9"/>
                    <a:pt x="180" y="8"/>
                  </a:cubicBezTo>
                  <a:cubicBezTo>
                    <a:pt x="181" y="8"/>
                    <a:pt x="182" y="6"/>
                    <a:pt x="182" y="6"/>
                  </a:cubicBezTo>
                  <a:cubicBezTo>
                    <a:pt x="182" y="6"/>
                    <a:pt x="184" y="8"/>
                    <a:pt x="184" y="8"/>
                  </a:cubicBezTo>
                  <a:cubicBezTo>
                    <a:pt x="184" y="8"/>
                    <a:pt x="183" y="10"/>
                    <a:pt x="183" y="10"/>
                  </a:cubicBezTo>
                  <a:cubicBezTo>
                    <a:pt x="183" y="10"/>
                    <a:pt x="181" y="12"/>
                    <a:pt x="181" y="12"/>
                  </a:cubicBezTo>
                  <a:cubicBezTo>
                    <a:pt x="182" y="13"/>
                    <a:pt x="183" y="14"/>
                    <a:pt x="183" y="14"/>
                  </a:cubicBezTo>
                  <a:cubicBezTo>
                    <a:pt x="184" y="14"/>
                    <a:pt x="185" y="12"/>
                    <a:pt x="185" y="12"/>
                  </a:cubicBezTo>
                  <a:cubicBezTo>
                    <a:pt x="186" y="12"/>
                    <a:pt x="187" y="13"/>
                    <a:pt x="187" y="14"/>
                  </a:cubicBezTo>
                  <a:cubicBezTo>
                    <a:pt x="188" y="14"/>
                    <a:pt x="189" y="15"/>
                    <a:pt x="189" y="15"/>
                  </a:cubicBezTo>
                  <a:cubicBezTo>
                    <a:pt x="190" y="15"/>
                    <a:pt x="190" y="13"/>
                    <a:pt x="191" y="13"/>
                  </a:cubicBezTo>
                  <a:cubicBezTo>
                    <a:pt x="192" y="13"/>
                    <a:pt x="193" y="15"/>
                    <a:pt x="193" y="15"/>
                  </a:cubicBezTo>
                  <a:cubicBezTo>
                    <a:pt x="194" y="15"/>
                    <a:pt x="195" y="12"/>
                    <a:pt x="195" y="13"/>
                  </a:cubicBezTo>
                  <a:cubicBezTo>
                    <a:pt x="196" y="13"/>
                    <a:pt x="197" y="14"/>
                    <a:pt x="197" y="14"/>
                  </a:cubicBezTo>
                  <a:cubicBezTo>
                    <a:pt x="198" y="15"/>
                    <a:pt x="199" y="15"/>
                    <a:pt x="199" y="16"/>
                  </a:cubicBezTo>
                  <a:cubicBezTo>
                    <a:pt x="200" y="16"/>
                    <a:pt x="201" y="18"/>
                    <a:pt x="202" y="18"/>
                  </a:cubicBezTo>
                  <a:cubicBezTo>
                    <a:pt x="202" y="18"/>
                    <a:pt x="203" y="15"/>
                    <a:pt x="203" y="15"/>
                  </a:cubicBezTo>
                  <a:cubicBezTo>
                    <a:pt x="204" y="16"/>
                    <a:pt x="206" y="17"/>
                    <a:pt x="206" y="17"/>
                  </a:cubicBezTo>
                  <a:cubicBezTo>
                    <a:pt x="206" y="18"/>
                    <a:pt x="204" y="19"/>
                    <a:pt x="204" y="19"/>
                  </a:cubicBezTo>
                  <a:cubicBezTo>
                    <a:pt x="204" y="20"/>
                    <a:pt x="206" y="21"/>
                    <a:pt x="206" y="21"/>
                  </a:cubicBezTo>
                  <a:cubicBezTo>
                    <a:pt x="206" y="22"/>
                    <a:pt x="205" y="23"/>
                    <a:pt x="204" y="23"/>
                  </a:cubicBezTo>
                  <a:cubicBezTo>
                    <a:pt x="204" y="24"/>
                    <a:pt x="203" y="25"/>
                    <a:pt x="203" y="26"/>
                  </a:cubicBezTo>
                  <a:cubicBezTo>
                    <a:pt x="203" y="26"/>
                    <a:pt x="205" y="27"/>
                    <a:pt x="205" y="27"/>
                  </a:cubicBezTo>
                  <a:cubicBezTo>
                    <a:pt x="206" y="26"/>
                    <a:pt x="207" y="24"/>
                    <a:pt x="208" y="23"/>
                  </a:cubicBezTo>
                  <a:cubicBezTo>
                    <a:pt x="209" y="22"/>
                    <a:pt x="210" y="21"/>
                    <a:pt x="210" y="21"/>
                  </a:cubicBezTo>
                  <a:cubicBezTo>
                    <a:pt x="210" y="20"/>
                    <a:pt x="208" y="19"/>
                    <a:pt x="208" y="19"/>
                  </a:cubicBezTo>
                  <a:cubicBezTo>
                    <a:pt x="208" y="18"/>
                    <a:pt x="209" y="17"/>
                    <a:pt x="210" y="17"/>
                  </a:cubicBezTo>
                  <a:cubicBezTo>
                    <a:pt x="210" y="16"/>
                    <a:pt x="211" y="14"/>
                    <a:pt x="211" y="14"/>
                  </a:cubicBezTo>
                  <a:cubicBezTo>
                    <a:pt x="212" y="14"/>
                    <a:pt x="213" y="16"/>
                    <a:pt x="214" y="16"/>
                  </a:cubicBezTo>
                  <a:cubicBezTo>
                    <a:pt x="212" y="18"/>
                    <a:pt x="211" y="19"/>
                    <a:pt x="210" y="21"/>
                  </a:cubicBezTo>
                  <a:cubicBezTo>
                    <a:pt x="210" y="21"/>
                    <a:pt x="212" y="22"/>
                    <a:pt x="212" y="22"/>
                  </a:cubicBezTo>
                  <a:cubicBezTo>
                    <a:pt x="212" y="23"/>
                    <a:pt x="211" y="24"/>
                    <a:pt x="211" y="24"/>
                  </a:cubicBezTo>
                  <a:cubicBezTo>
                    <a:pt x="210" y="25"/>
                    <a:pt x="209" y="26"/>
                    <a:pt x="209" y="27"/>
                  </a:cubicBezTo>
                  <a:cubicBezTo>
                    <a:pt x="208" y="27"/>
                    <a:pt x="207" y="28"/>
                    <a:pt x="207" y="29"/>
                  </a:cubicBezTo>
                  <a:cubicBezTo>
                    <a:pt x="207" y="29"/>
                    <a:pt x="209" y="30"/>
                    <a:pt x="209" y="31"/>
                  </a:cubicBezTo>
                  <a:cubicBezTo>
                    <a:pt x="210" y="30"/>
                    <a:pt x="211" y="29"/>
                    <a:pt x="211" y="28"/>
                  </a:cubicBezTo>
                  <a:cubicBezTo>
                    <a:pt x="212" y="28"/>
                    <a:pt x="213" y="27"/>
                    <a:pt x="213" y="26"/>
                  </a:cubicBezTo>
                  <a:cubicBezTo>
                    <a:pt x="213" y="26"/>
                    <a:pt x="215" y="24"/>
                    <a:pt x="215" y="24"/>
                  </a:cubicBezTo>
                  <a:cubicBezTo>
                    <a:pt x="215" y="24"/>
                    <a:pt x="212" y="22"/>
                    <a:pt x="212" y="22"/>
                  </a:cubicBezTo>
                  <a:cubicBezTo>
                    <a:pt x="213" y="22"/>
                    <a:pt x="214" y="20"/>
                    <a:pt x="214" y="20"/>
                  </a:cubicBezTo>
                  <a:cubicBezTo>
                    <a:pt x="214" y="20"/>
                    <a:pt x="216" y="21"/>
                    <a:pt x="216" y="22"/>
                  </a:cubicBezTo>
                  <a:cubicBezTo>
                    <a:pt x="217" y="22"/>
                    <a:pt x="218" y="23"/>
                    <a:pt x="218" y="23"/>
                  </a:cubicBezTo>
                  <a:cubicBezTo>
                    <a:pt x="219" y="23"/>
                    <a:pt x="220" y="21"/>
                    <a:pt x="220" y="21"/>
                  </a:cubicBezTo>
                  <a:cubicBezTo>
                    <a:pt x="220" y="21"/>
                    <a:pt x="222" y="19"/>
                    <a:pt x="222" y="19"/>
                  </a:cubicBezTo>
                  <a:cubicBezTo>
                    <a:pt x="222" y="19"/>
                    <a:pt x="224" y="21"/>
                    <a:pt x="224" y="21"/>
                  </a:cubicBezTo>
                  <a:cubicBezTo>
                    <a:pt x="224" y="20"/>
                    <a:pt x="226" y="19"/>
                    <a:pt x="226" y="18"/>
                  </a:cubicBezTo>
                  <a:cubicBezTo>
                    <a:pt x="226" y="18"/>
                    <a:pt x="224" y="17"/>
                    <a:pt x="224" y="17"/>
                  </a:cubicBezTo>
                  <a:cubicBezTo>
                    <a:pt x="224" y="16"/>
                    <a:pt x="225" y="15"/>
                    <a:pt x="225" y="14"/>
                  </a:cubicBezTo>
                  <a:cubicBezTo>
                    <a:pt x="226" y="14"/>
                    <a:pt x="227" y="12"/>
                    <a:pt x="227" y="12"/>
                  </a:cubicBezTo>
                  <a:cubicBezTo>
                    <a:pt x="227" y="12"/>
                    <a:pt x="229" y="14"/>
                    <a:pt x="229" y="14"/>
                  </a:cubicBezTo>
                  <a:cubicBezTo>
                    <a:pt x="230" y="14"/>
                    <a:pt x="231" y="15"/>
                    <a:pt x="231" y="16"/>
                  </a:cubicBezTo>
                  <a:cubicBezTo>
                    <a:pt x="232" y="16"/>
                    <a:pt x="233" y="17"/>
                    <a:pt x="234" y="17"/>
                  </a:cubicBezTo>
                  <a:cubicBezTo>
                    <a:pt x="234" y="17"/>
                    <a:pt x="235" y="15"/>
                    <a:pt x="235" y="15"/>
                  </a:cubicBezTo>
                  <a:cubicBezTo>
                    <a:pt x="236" y="15"/>
                    <a:pt x="237" y="16"/>
                    <a:pt x="238" y="17"/>
                  </a:cubicBezTo>
                  <a:cubicBezTo>
                    <a:pt x="238" y="17"/>
                    <a:pt x="240" y="19"/>
                    <a:pt x="240" y="19"/>
                  </a:cubicBezTo>
                  <a:cubicBezTo>
                    <a:pt x="240" y="18"/>
                    <a:pt x="241" y="17"/>
                    <a:pt x="242" y="16"/>
                  </a:cubicBezTo>
                  <a:cubicBezTo>
                    <a:pt x="242" y="16"/>
                    <a:pt x="243" y="14"/>
                    <a:pt x="243" y="14"/>
                  </a:cubicBezTo>
                  <a:cubicBezTo>
                    <a:pt x="243" y="14"/>
                    <a:pt x="241" y="12"/>
                    <a:pt x="241" y="12"/>
                  </a:cubicBezTo>
                  <a:cubicBezTo>
                    <a:pt x="241" y="12"/>
                    <a:pt x="242" y="10"/>
                    <a:pt x="243" y="10"/>
                  </a:cubicBezTo>
                  <a:cubicBezTo>
                    <a:pt x="243" y="10"/>
                    <a:pt x="245" y="12"/>
                    <a:pt x="245" y="12"/>
                  </a:cubicBezTo>
                  <a:cubicBezTo>
                    <a:pt x="245" y="12"/>
                    <a:pt x="247" y="13"/>
                    <a:pt x="247" y="14"/>
                  </a:cubicBezTo>
                  <a:cubicBezTo>
                    <a:pt x="247" y="14"/>
                    <a:pt x="246" y="15"/>
                    <a:pt x="246" y="16"/>
                  </a:cubicBezTo>
                  <a:cubicBezTo>
                    <a:pt x="245" y="16"/>
                    <a:pt x="244" y="17"/>
                    <a:pt x="244" y="18"/>
                  </a:cubicBezTo>
                  <a:cubicBezTo>
                    <a:pt x="244" y="18"/>
                    <a:pt x="246" y="19"/>
                    <a:pt x="246" y="20"/>
                  </a:cubicBezTo>
                  <a:cubicBezTo>
                    <a:pt x="247" y="19"/>
                    <a:pt x="247" y="18"/>
                    <a:pt x="248" y="17"/>
                  </a:cubicBezTo>
                  <a:cubicBezTo>
                    <a:pt x="248" y="17"/>
                    <a:pt x="249" y="15"/>
                    <a:pt x="249" y="15"/>
                  </a:cubicBezTo>
                  <a:cubicBezTo>
                    <a:pt x="250" y="15"/>
                    <a:pt x="252" y="17"/>
                    <a:pt x="252" y="17"/>
                  </a:cubicBezTo>
                  <a:cubicBezTo>
                    <a:pt x="252" y="17"/>
                    <a:pt x="253" y="15"/>
                    <a:pt x="253" y="15"/>
                  </a:cubicBezTo>
                  <a:cubicBezTo>
                    <a:pt x="253" y="14"/>
                    <a:pt x="251" y="14"/>
                    <a:pt x="251" y="13"/>
                  </a:cubicBezTo>
                  <a:cubicBezTo>
                    <a:pt x="251" y="12"/>
                    <a:pt x="253" y="11"/>
                    <a:pt x="253" y="11"/>
                  </a:cubicBezTo>
                  <a:cubicBezTo>
                    <a:pt x="253" y="10"/>
                    <a:pt x="254" y="9"/>
                    <a:pt x="255" y="9"/>
                  </a:cubicBezTo>
                  <a:cubicBezTo>
                    <a:pt x="255" y="8"/>
                    <a:pt x="256" y="10"/>
                    <a:pt x="257" y="10"/>
                  </a:cubicBezTo>
                  <a:cubicBezTo>
                    <a:pt x="258" y="10"/>
                    <a:pt x="258" y="8"/>
                    <a:pt x="258" y="8"/>
                  </a:cubicBezTo>
                  <a:cubicBezTo>
                    <a:pt x="259" y="8"/>
                    <a:pt x="260" y="10"/>
                    <a:pt x="261" y="10"/>
                  </a:cubicBezTo>
                  <a:cubicBezTo>
                    <a:pt x="261" y="10"/>
                    <a:pt x="259" y="11"/>
                    <a:pt x="259" y="12"/>
                  </a:cubicBezTo>
                  <a:cubicBezTo>
                    <a:pt x="259" y="12"/>
                    <a:pt x="261" y="13"/>
                    <a:pt x="261" y="14"/>
                  </a:cubicBezTo>
                  <a:cubicBezTo>
                    <a:pt x="261" y="14"/>
                    <a:pt x="260" y="15"/>
                    <a:pt x="260" y="16"/>
                  </a:cubicBezTo>
                  <a:cubicBezTo>
                    <a:pt x="259" y="17"/>
                    <a:pt x="258" y="18"/>
                    <a:pt x="258" y="18"/>
                  </a:cubicBezTo>
                  <a:cubicBezTo>
                    <a:pt x="258" y="18"/>
                    <a:pt x="256" y="16"/>
                    <a:pt x="256" y="16"/>
                  </a:cubicBezTo>
                  <a:cubicBezTo>
                    <a:pt x="255" y="16"/>
                    <a:pt x="255" y="19"/>
                    <a:pt x="254" y="19"/>
                  </a:cubicBezTo>
                  <a:cubicBezTo>
                    <a:pt x="253" y="19"/>
                    <a:pt x="252" y="17"/>
                    <a:pt x="252" y="17"/>
                  </a:cubicBezTo>
                  <a:cubicBezTo>
                    <a:pt x="251" y="17"/>
                    <a:pt x="251" y="19"/>
                    <a:pt x="250" y="19"/>
                  </a:cubicBezTo>
                  <a:cubicBezTo>
                    <a:pt x="251" y="20"/>
                    <a:pt x="253" y="21"/>
                    <a:pt x="254" y="23"/>
                  </a:cubicBezTo>
                  <a:cubicBezTo>
                    <a:pt x="255" y="23"/>
                    <a:pt x="256" y="24"/>
                    <a:pt x="257" y="24"/>
                  </a:cubicBezTo>
                  <a:cubicBezTo>
                    <a:pt x="257" y="24"/>
                    <a:pt x="258" y="22"/>
                    <a:pt x="258" y="22"/>
                  </a:cubicBezTo>
                  <a:cubicBezTo>
                    <a:pt x="259" y="22"/>
                    <a:pt x="260" y="24"/>
                    <a:pt x="261" y="24"/>
                  </a:cubicBezTo>
                  <a:cubicBezTo>
                    <a:pt x="261" y="24"/>
                    <a:pt x="263" y="26"/>
                    <a:pt x="263" y="25"/>
                  </a:cubicBezTo>
                  <a:cubicBezTo>
                    <a:pt x="263" y="25"/>
                    <a:pt x="265" y="23"/>
                    <a:pt x="265" y="23"/>
                  </a:cubicBezTo>
                  <a:cubicBezTo>
                    <a:pt x="264" y="23"/>
                    <a:pt x="262" y="22"/>
                    <a:pt x="262" y="22"/>
                  </a:cubicBezTo>
                  <a:cubicBezTo>
                    <a:pt x="262" y="21"/>
                    <a:pt x="264" y="20"/>
                    <a:pt x="264" y="19"/>
                  </a:cubicBezTo>
                  <a:cubicBezTo>
                    <a:pt x="264" y="19"/>
                    <a:pt x="265" y="18"/>
                    <a:pt x="266" y="17"/>
                  </a:cubicBezTo>
                  <a:cubicBezTo>
                    <a:pt x="266" y="16"/>
                    <a:pt x="267" y="15"/>
                    <a:pt x="267" y="15"/>
                  </a:cubicBezTo>
                  <a:cubicBezTo>
                    <a:pt x="268" y="15"/>
                    <a:pt x="269" y="17"/>
                    <a:pt x="270" y="17"/>
                  </a:cubicBezTo>
                  <a:cubicBezTo>
                    <a:pt x="270" y="16"/>
                    <a:pt x="271" y="14"/>
                    <a:pt x="271" y="14"/>
                  </a:cubicBezTo>
                  <a:cubicBezTo>
                    <a:pt x="272" y="14"/>
                    <a:pt x="273" y="16"/>
                    <a:pt x="274" y="16"/>
                  </a:cubicBezTo>
                  <a:cubicBezTo>
                    <a:pt x="274" y="16"/>
                    <a:pt x="275" y="14"/>
                    <a:pt x="275" y="14"/>
                  </a:cubicBezTo>
                  <a:cubicBezTo>
                    <a:pt x="275" y="14"/>
                    <a:pt x="273" y="12"/>
                    <a:pt x="273" y="12"/>
                  </a:cubicBezTo>
                  <a:cubicBezTo>
                    <a:pt x="273" y="12"/>
                    <a:pt x="274" y="10"/>
                    <a:pt x="275" y="10"/>
                  </a:cubicBezTo>
                  <a:cubicBezTo>
                    <a:pt x="275" y="10"/>
                    <a:pt x="276" y="12"/>
                    <a:pt x="277" y="12"/>
                  </a:cubicBezTo>
                  <a:cubicBezTo>
                    <a:pt x="278" y="11"/>
                    <a:pt x="278" y="10"/>
                    <a:pt x="279" y="9"/>
                  </a:cubicBezTo>
                  <a:cubicBezTo>
                    <a:pt x="279" y="9"/>
                    <a:pt x="280" y="11"/>
                    <a:pt x="281" y="11"/>
                  </a:cubicBezTo>
                  <a:cubicBezTo>
                    <a:pt x="281" y="11"/>
                    <a:pt x="282" y="9"/>
                    <a:pt x="283" y="9"/>
                  </a:cubicBezTo>
                  <a:cubicBezTo>
                    <a:pt x="283" y="8"/>
                    <a:pt x="284" y="7"/>
                    <a:pt x="284" y="7"/>
                  </a:cubicBezTo>
                  <a:cubicBezTo>
                    <a:pt x="285" y="7"/>
                    <a:pt x="286" y="8"/>
                    <a:pt x="287" y="8"/>
                  </a:cubicBezTo>
                  <a:cubicBezTo>
                    <a:pt x="287" y="9"/>
                    <a:pt x="285" y="10"/>
                    <a:pt x="285" y="10"/>
                  </a:cubicBezTo>
                  <a:cubicBezTo>
                    <a:pt x="284" y="11"/>
                    <a:pt x="284" y="12"/>
                    <a:pt x="283" y="13"/>
                  </a:cubicBezTo>
                  <a:cubicBezTo>
                    <a:pt x="283" y="13"/>
                    <a:pt x="281" y="11"/>
                    <a:pt x="281" y="11"/>
                  </a:cubicBezTo>
                  <a:cubicBezTo>
                    <a:pt x="281" y="11"/>
                    <a:pt x="280" y="13"/>
                    <a:pt x="279" y="13"/>
                  </a:cubicBezTo>
                  <a:cubicBezTo>
                    <a:pt x="279" y="14"/>
                    <a:pt x="278" y="15"/>
                    <a:pt x="278" y="15"/>
                  </a:cubicBezTo>
                  <a:cubicBezTo>
                    <a:pt x="278" y="16"/>
                    <a:pt x="280" y="17"/>
                    <a:pt x="280" y="17"/>
                  </a:cubicBezTo>
                  <a:cubicBezTo>
                    <a:pt x="280" y="17"/>
                    <a:pt x="278" y="19"/>
                    <a:pt x="278" y="19"/>
                  </a:cubicBezTo>
                  <a:cubicBezTo>
                    <a:pt x="279" y="20"/>
                    <a:pt x="280" y="21"/>
                    <a:pt x="280" y="21"/>
                  </a:cubicBezTo>
                  <a:cubicBezTo>
                    <a:pt x="281" y="21"/>
                    <a:pt x="281" y="19"/>
                    <a:pt x="282" y="19"/>
                  </a:cubicBezTo>
                  <a:cubicBezTo>
                    <a:pt x="283" y="19"/>
                    <a:pt x="284" y="21"/>
                    <a:pt x="284" y="21"/>
                  </a:cubicBezTo>
                  <a:cubicBezTo>
                    <a:pt x="285" y="20"/>
                    <a:pt x="285" y="19"/>
                    <a:pt x="286" y="18"/>
                  </a:cubicBezTo>
                  <a:cubicBezTo>
                    <a:pt x="287" y="18"/>
                    <a:pt x="287" y="16"/>
                    <a:pt x="288" y="16"/>
                  </a:cubicBezTo>
                  <a:cubicBezTo>
                    <a:pt x="288" y="16"/>
                    <a:pt x="289" y="18"/>
                    <a:pt x="290" y="18"/>
                  </a:cubicBezTo>
                  <a:cubicBezTo>
                    <a:pt x="291" y="18"/>
                    <a:pt x="291" y="16"/>
                    <a:pt x="292" y="16"/>
                  </a:cubicBezTo>
                  <a:cubicBezTo>
                    <a:pt x="292" y="16"/>
                    <a:pt x="294" y="17"/>
                    <a:pt x="294" y="17"/>
                  </a:cubicBezTo>
                  <a:cubicBezTo>
                    <a:pt x="294" y="18"/>
                    <a:pt x="292" y="19"/>
                    <a:pt x="292" y="20"/>
                  </a:cubicBezTo>
                  <a:cubicBezTo>
                    <a:pt x="292" y="20"/>
                    <a:pt x="294" y="21"/>
                    <a:pt x="294" y="21"/>
                  </a:cubicBezTo>
                  <a:cubicBezTo>
                    <a:pt x="295" y="21"/>
                    <a:pt x="295" y="19"/>
                    <a:pt x="296" y="19"/>
                  </a:cubicBezTo>
                  <a:cubicBezTo>
                    <a:pt x="296" y="19"/>
                    <a:pt x="298" y="21"/>
                    <a:pt x="298" y="21"/>
                  </a:cubicBezTo>
                  <a:cubicBezTo>
                    <a:pt x="299" y="20"/>
                    <a:pt x="300" y="19"/>
                    <a:pt x="300" y="18"/>
                  </a:cubicBezTo>
                  <a:cubicBezTo>
                    <a:pt x="301" y="18"/>
                    <a:pt x="301" y="17"/>
                    <a:pt x="302" y="16"/>
                  </a:cubicBezTo>
                  <a:cubicBezTo>
                    <a:pt x="302" y="15"/>
                    <a:pt x="303" y="15"/>
                    <a:pt x="303" y="14"/>
                  </a:cubicBezTo>
                  <a:cubicBezTo>
                    <a:pt x="304" y="14"/>
                    <a:pt x="305" y="12"/>
                    <a:pt x="305" y="12"/>
                  </a:cubicBezTo>
                  <a:cubicBezTo>
                    <a:pt x="305" y="12"/>
                    <a:pt x="307" y="13"/>
                    <a:pt x="307" y="13"/>
                  </a:cubicBezTo>
                  <a:cubicBezTo>
                    <a:pt x="307" y="14"/>
                    <a:pt x="306" y="15"/>
                    <a:pt x="306" y="16"/>
                  </a:cubicBezTo>
                  <a:cubicBezTo>
                    <a:pt x="306" y="16"/>
                    <a:pt x="308" y="17"/>
                    <a:pt x="308" y="17"/>
                  </a:cubicBezTo>
                  <a:cubicBezTo>
                    <a:pt x="308" y="18"/>
                    <a:pt x="306" y="20"/>
                    <a:pt x="306" y="20"/>
                  </a:cubicBezTo>
                  <a:cubicBezTo>
                    <a:pt x="307" y="20"/>
                    <a:pt x="308" y="21"/>
                    <a:pt x="308" y="21"/>
                  </a:cubicBezTo>
                  <a:cubicBezTo>
                    <a:pt x="309" y="21"/>
                    <a:pt x="310" y="19"/>
                    <a:pt x="310" y="19"/>
                  </a:cubicBezTo>
                  <a:cubicBezTo>
                    <a:pt x="311" y="19"/>
                    <a:pt x="311" y="18"/>
                    <a:pt x="312" y="17"/>
                  </a:cubicBezTo>
                  <a:cubicBezTo>
                    <a:pt x="312" y="17"/>
                    <a:pt x="313" y="15"/>
                    <a:pt x="313" y="15"/>
                  </a:cubicBezTo>
                  <a:cubicBezTo>
                    <a:pt x="314" y="15"/>
                    <a:pt x="315" y="16"/>
                    <a:pt x="316" y="16"/>
                  </a:cubicBezTo>
                  <a:cubicBezTo>
                    <a:pt x="316" y="17"/>
                    <a:pt x="318" y="18"/>
                    <a:pt x="318" y="18"/>
                  </a:cubicBezTo>
                  <a:cubicBezTo>
                    <a:pt x="318" y="18"/>
                    <a:pt x="316" y="20"/>
                    <a:pt x="316" y="20"/>
                  </a:cubicBezTo>
                  <a:cubicBezTo>
                    <a:pt x="316" y="20"/>
                    <a:pt x="314" y="22"/>
                    <a:pt x="315" y="23"/>
                  </a:cubicBezTo>
                  <a:cubicBezTo>
                    <a:pt x="315" y="23"/>
                    <a:pt x="316" y="24"/>
                    <a:pt x="317" y="24"/>
                  </a:cubicBezTo>
                  <a:cubicBezTo>
                    <a:pt x="317" y="23"/>
                    <a:pt x="318" y="23"/>
                    <a:pt x="318" y="22"/>
                  </a:cubicBezTo>
                  <a:cubicBezTo>
                    <a:pt x="319" y="21"/>
                    <a:pt x="320" y="20"/>
                    <a:pt x="320" y="20"/>
                  </a:cubicBezTo>
                  <a:cubicBezTo>
                    <a:pt x="320" y="19"/>
                    <a:pt x="318" y="18"/>
                    <a:pt x="318" y="18"/>
                  </a:cubicBezTo>
                  <a:cubicBezTo>
                    <a:pt x="318" y="17"/>
                    <a:pt x="320" y="16"/>
                    <a:pt x="320" y="16"/>
                  </a:cubicBezTo>
                  <a:cubicBezTo>
                    <a:pt x="320" y="15"/>
                    <a:pt x="321" y="14"/>
                    <a:pt x="321" y="14"/>
                  </a:cubicBezTo>
                  <a:cubicBezTo>
                    <a:pt x="321" y="14"/>
                    <a:pt x="324" y="15"/>
                    <a:pt x="324" y="15"/>
                  </a:cubicBezTo>
                  <a:cubicBezTo>
                    <a:pt x="324" y="16"/>
                    <a:pt x="322" y="17"/>
                    <a:pt x="322" y="18"/>
                  </a:cubicBezTo>
                  <a:cubicBezTo>
                    <a:pt x="322" y="18"/>
                    <a:pt x="324" y="19"/>
                    <a:pt x="324" y="19"/>
                  </a:cubicBezTo>
                  <a:cubicBezTo>
                    <a:pt x="324" y="20"/>
                    <a:pt x="323" y="21"/>
                    <a:pt x="322" y="21"/>
                  </a:cubicBezTo>
                  <a:cubicBezTo>
                    <a:pt x="322" y="22"/>
                    <a:pt x="321" y="24"/>
                    <a:pt x="321" y="24"/>
                  </a:cubicBezTo>
                  <a:cubicBezTo>
                    <a:pt x="321" y="24"/>
                    <a:pt x="323" y="25"/>
                    <a:pt x="323" y="25"/>
                  </a:cubicBezTo>
                  <a:cubicBezTo>
                    <a:pt x="324" y="25"/>
                    <a:pt x="324" y="23"/>
                    <a:pt x="325" y="23"/>
                  </a:cubicBezTo>
                  <a:cubicBezTo>
                    <a:pt x="325" y="23"/>
                    <a:pt x="327" y="25"/>
                    <a:pt x="327" y="25"/>
                  </a:cubicBezTo>
                  <a:cubicBezTo>
                    <a:pt x="328" y="25"/>
                    <a:pt x="328" y="26"/>
                    <a:pt x="329" y="27"/>
                  </a:cubicBezTo>
                  <a:cubicBezTo>
                    <a:pt x="329" y="26"/>
                    <a:pt x="331" y="25"/>
                    <a:pt x="331" y="24"/>
                  </a:cubicBezTo>
                  <a:cubicBezTo>
                    <a:pt x="331" y="24"/>
                    <a:pt x="329" y="23"/>
                    <a:pt x="329" y="23"/>
                  </a:cubicBezTo>
                  <a:cubicBezTo>
                    <a:pt x="329" y="22"/>
                    <a:pt x="330" y="21"/>
                    <a:pt x="330" y="20"/>
                  </a:cubicBezTo>
                  <a:cubicBezTo>
                    <a:pt x="330" y="20"/>
                    <a:pt x="328" y="19"/>
                    <a:pt x="328" y="19"/>
                  </a:cubicBezTo>
                  <a:cubicBezTo>
                    <a:pt x="328" y="18"/>
                    <a:pt x="330" y="17"/>
                    <a:pt x="330" y="16"/>
                  </a:cubicBezTo>
                  <a:cubicBezTo>
                    <a:pt x="330" y="16"/>
                    <a:pt x="331" y="15"/>
                    <a:pt x="331" y="14"/>
                  </a:cubicBezTo>
                  <a:cubicBezTo>
                    <a:pt x="331" y="14"/>
                    <a:pt x="330" y="13"/>
                    <a:pt x="329" y="13"/>
                  </a:cubicBezTo>
                  <a:cubicBezTo>
                    <a:pt x="329" y="13"/>
                    <a:pt x="331" y="10"/>
                    <a:pt x="331" y="10"/>
                  </a:cubicBezTo>
                  <a:cubicBezTo>
                    <a:pt x="331" y="10"/>
                    <a:pt x="333" y="12"/>
                    <a:pt x="333" y="12"/>
                  </a:cubicBezTo>
                  <a:cubicBezTo>
                    <a:pt x="333" y="12"/>
                    <a:pt x="335" y="10"/>
                    <a:pt x="335" y="10"/>
                  </a:cubicBezTo>
                  <a:cubicBezTo>
                    <a:pt x="335" y="10"/>
                    <a:pt x="337" y="11"/>
                    <a:pt x="337" y="11"/>
                  </a:cubicBezTo>
                  <a:cubicBezTo>
                    <a:pt x="337" y="12"/>
                    <a:pt x="335" y="14"/>
                    <a:pt x="335" y="14"/>
                  </a:cubicBezTo>
                  <a:cubicBezTo>
                    <a:pt x="336" y="14"/>
                    <a:pt x="337" y="15"/>
                    <a:pt x="338" y="15"/>
                  </a:cubicBezTo>
                  <a:cubicBezTo>
                    <a:pt x="338" y="15"/>
                    <a:pt x="339" y="13"/>
                    <a:pt x="339" y="13"/>
                  </a:cubicBezTo>
                  <a:cubicBezTo>
                    <a:pt x="340" y="13"/>
                    <a:pt x="341" y="14"/>
                    <a:pt x="342" y="15"/>
                  </a:cubicBezTo>
                  <a:cubicBezTo>
                    <a:pt x="342" y="15"/>
                    <a:pt x="343" y="17"/>
                    <a:pt x="344" y="17"/>
                  </a:cubicBezTo>
                  <a:cubicBezTo>
                    <a:pt x="344" y="17"/>
                    <a:pt x="345" y="18"/>
                    <a:pt x="346" y="18"/>
                  </a:cubicBezTo>
                  <a:cubicBezTo>
                    <a:pt x="346" y="18"/>
                    <a:pt x="347" y="16"/>
                    <a:pt x="348" y="16"/>
                  </a:cubicBezTo>
                  <a:cubicBezTo>
                    <a:pt x="348" y="15"/>
                    <a:pt x="349" y="14"/>
                    <a:pt x="349" y="14"/>
                  </a:cubicBezTo>
                  <a:cubicBezTo>
                    <a:pt x="350" y="14"/>
                    <a:pt x="351" y="12"/>
                    <a:pt x="351" y="12"/>
                  </a:cubicBezTo>
                  <a:cubicBezTo>
                    <a:pt x="352" y="12"/>
                    <a:pt x="353" y="13"/>
                    <a:pt x="353" y="13"/>
                  </a:cubicBezTo>
                  <a:cubicBezTo>
                    <a:pt x="354" y="13"/>
                    <a:pt x="354" y="11"/>
                    <a:pt x="355" y="11"/>
                  </a:cubicBezTo>
                  <a:cubicBezTo>
                    <a:pt x="355" y="12"/>
                    <a:pt x="357" y="12"/>
                    <a:pt x="357" y="13"/>
                  </a:cubicBezTo>
                  <a:cubicBezTo>
                    <a:pt x="357" y="13"/>
                    <a:pt x="355" y="14"/>
                    <a:pt x="356" y="15"/>
                  </a:cubicBezTo>
                  <a:cubicBezTo>
                    <a:pt x="356" y="16"/>
                    <a:pt x="358" y="16"/>
                    <a:pt x="358" y="17"/>
                  </a:cubicBezTo>
                  <a:cubicBezTo>
                    <a:pt x="358" y="17"/>
                    <a:pt x="356" y="18"/>
                    <a:pt x="356" y="19"/>
                  </a:cubicBezTo>
                  <a:cubicBezTo>
                    <a:pt x="356" y="20"/>
                    <a:pt x="358" y="20"/>
                    <a:pt x="358" y="21"/>
                  </a:cubicBezTo>
                  <a:cubicBezTo>
                    <a:pt x="359" y="20"/>
                    <a:pt x="360" y="19"/>
                    <a:pt x="360" y="18"/>
                  </a:cubicBezTo>
                  <a:cubicBezTo>
                    <a:pt x="360" y="18"/>
                    <a:pt x="362" y="16"/>
                    <a:pt x="362" y="16"/>
                  </a:cubicBezTo>
                  <a:cubicBezTo>
                    <a:pt x="362" y="16"/>
                    <a:pt x="360" y="14"/>
                    <a:pt x="360" y="14"/>
                  </a:cubicBezTo>
                  <a:cubicBezTo>
                    <a:pt x="360" y="14"/>
                    <a:pt x="361" y="12"/>
                    <a:pt x="361" y="12"/>
                  </a:cubicBezTo>
                  <a:cubicBezTo>
                    <a:pt x="361" y="12"/>
                    <a:pt x="363" y="14"/>
                    <a:pt x="363" y="14"/>
                  </a:cubicBezTo>
                  <a:cubicBezTo>
                    <a:pt x="363" y="14"/>
                    <a:pt x="362" y="16"/>
                    <a:pt x="362" y="16"/>
                  </a:cubicBezTo>
                  <a:cubicBezTo>
                    <a:pt x="362" y="16"/>
                    <a:pt x="364" y="18"/>
                    <a:pt x="364" y="18"/>
                  </a:cubicBezTo>
                  <a:cubicBezTo>
                    <a:pt x="365" y="18"/>
                    <a:pt x="365" y="16"/>
                    <a:pt x="366" y="16"/>
                  </a:cubicBezTo>
                  <a:cubicBezTo>
                    <a:pt x="366" y="16"/>
                    <a:pt x="367" y="17"/>
                    <a:pt x="368" y="17"/>
                  </a:cubicBezTo>
                  <a:cubicBezTo>
                    <a:pt x="369" y="17"/>
                    <a:pt x="369" y="15"/>
                    <a:pt x="370" y="15"/>
                  </a:cubicBezTo>
                  <a:cubicBezTo>
                    <a:pt x="370" y="15"/>
                    <a:pt x="371" y="17"/>
                    <a:pt x="372" y="17"/>
                  </a:cubicBezTo>
                  <a:cubicBezTo>
                    <a:pt x="372" y="17"/>
                    <a:pt x="373" y="15"/>
                    <a:pt x="374" y="15"/>
                  </a:cubicBezTo>
                  <a:cubicBezTo>
                    <a:pt x="374" y="15"/>
                    <a:pt x="375" y="16"/>
                    <a:pt x="376" y="16"/>
                  </a:cubicBezTo>
                  <a:cubicBezTo>
                    <a:pt x="376" y="16"/>
                    <a:pt x="377" y="14"/>
                    <a:pt x="378" y="14"/>
                  </a:cubicBezTo>
                  <a:cubicBezTo>
                    <a:pt x="378" y="14"/>
                    <a:pt x="379" y="12"/>
                    <a:pt x="379" y="12"/>
                  </a:cubicBezTo>
                  <a:cubicBezTo>
                    <a:pt x="380" y="12"/>
                    <a:pt x="381" y="14"/>
                    <a:pt x="381" y="14"/>
                  </a:cubicBezTo>
                  <a:cubicBezTo>
                    <a:pt x="382" y="13"/>
                    <a:pt x="383" y="12"/>
                    <a:pt x="383" y="11"/>
                  </a:cubicBezTo>
                  <a:cubicBezTo>
                    <a:pt x="384" y="11"/>
                    <a:pt x="384" y="9"/>
                    <a:pt x="385" y="9"/>
                  </a:cubicBezTo>
                  <a:cubicBezTo>
                    <a:pt x="385" y="9"/>
                    <a:pt x="387" y="11"/>
                    <a:pt x="387" y="11"/>
                  </a:cubicBezTo>
                  <a:cubicBezTo>
                    <a:pt x="387" y="12"/>
                    <a:pt x="386" y="12"/>
                    <a:pt x="385" y="13"/>
                  </a:cubicBezTo>
                  <a:cubicBezTo>
                    <a:pt x="385" y="13"/>
                    <a:pt x="384" y="15"/>
                    <a:pt x="384" y="15"/>
                  </a:cubicBezTo>
                  <a:cubicBezTo>
                    <a:pt x="384" y="15"/>
                    <a:pt x="386" y="17"/>
                    <a:pt x="386" y="17"/>
                  </a:cubicBezTo>
                  <a:cubicBezTo>
                    <a:pt x="385" y="18"/>
                    <a:pt x="385" y="18"/>
                    <a:pt x="384" y="19"/>
                  </a:cubicBezTo>
                  <a:cubicBezTo>
                    <a:pt x="384" y="20"/>
                    <a:pt x="383" y="21"/>
                    <a:pt x="383" y="21"/>
                  </a:cubicBezTo>
                  <a:cubicBezTo>
                    <a:pt x="382" y="22"/>
                    <a:pt x="381" y="20"/>
                    <a:pt x="380" y="20"/>
                  </a:cubicBezTo>
                  <a:cubicBezTo>
                    <a:pt x="380" y="20"/>
                    <a:pt x="379" y="22"/>
                    <a:pt x="379" y="22"/>
                  </a:cubicBezTo>
                  <a:cubicBezTo>
                    <a:pt x="378" y="22"/>
                    <a:pt x="377" y="20"/>
                    <a:pt x="376" y="20"/>
                  </a:cubicBezTo>
                  <a:cubicBezTo>
                    <a:pt x="376" y="20"/>
                    <a:pt x="375" y="22"/>
                    <a:pt x="375" y="22"/>
                  </a:cubicBezTo>
                  <a:cubicBezTo>
                    <a:pt x="375" y="23"/>
                    <a:pt x="377" y="24"/>
                    <a:pt x="377" y="24"/>
                  </a:cubicBezTo>
                  <a:cubicBezTo>
                    <a:pt x="377" y="25"/>
                    <a:pt x="375" y="26"/>
                    <a:pt x="375" y="26"/>
                  </a:cubicBezTo>
                  <a:cubicBezTo>
                    <a:pt x="376" y="26"/>
                    <a:pt x="377" y="28"/>
                    <a:pt x="377" y="28"/>
                  </a:cubicBezTo>
                  <a:cubicBezTo>
                    <a:pt x="378" y="28"/>
                    <a:pt x="379" y="26"/>
                    <a:pt x="379" y="26"/>
                  </a:cubicBezTo>
                  <a:cubicBezTo>
                    <a:pt x="380" y="26"/>
                    <a:pt x="381" y="28"/>
                    <a:pt x="381" y="28"/>
                  </a:cubicBezTo>
                  <a:cubicBezTo>
                    <a:pt x="382" y="28"/>
                    <a:pt x="382" y="25"/>
                    <a:pt x="383" y="25"/>
                  </a:cubicBezTo>
                  <a:cubicBezTo>
                    <a:pt x="384" y="25"/>
                    <a:pt x="385" y="27"/>
                    <a:pt x="385" y="27"/>
                  </a:cubicBezTo>
                  <a:cubicBezTo>
                    <a:pt x="385" y="26"/>
                    <a:pt x="387" y="25"/>
                    <a:pt x="387" y="25"/>
                  </a:cubicBezTo>
                  <a:cubicBezTo>
                    <a:pt x="387" y="24"/>
                    <a:pt x="385" y="24"/>
                    <a:pt x="385" y="23"/>
                  </a:cubicBezTo>
                  <a:cubicBezTo>
                    <a:pt x="385" y="22"/>
                    <a:pt x="386" y="22"/>
                    <a:pt x="386" y="21"/>
                  </a:cubicBezTo>
                  <a:cubicBezTo>
                    <a:pt x="387" y="20"/>
                    <a:pt x="388" y="19"/>
                    <a:pt x="388" y="19"/>
                  </a:cubicBezTo>
                  <a:cubicBezTo>
                    <a:pt x="388" y="18"/>
                    <a:pt x="386" y="17"/>
                    <a:pt x="386" y="17"/>
                  </a:cubicBezTo>
                  <a:cubicBezTo>
                    <a:pt x="386" y="17"/>
                    <a:pt x="387" y="15"/>
                    <a:pt x="388" y="15"/>
                  </a:cubicBezTo>
                  <a:cubicBezTo>
                    <a:pt x="388" y="15"/>
                    <a:pt x="390" y="17"/>
                    <a:pt x="390" y="16"/>
                  </a:cubicBezTo>
                  <a:cubicBezTo>
                    <a:pt x="390" y="16"/>
                    <a:pt x="392" y="14"/>
                    <a:pt x="392" y="14"/>
                  </a:cubicBezTo>
                  <a:cubicBezTo>
                    <a:pt x="392" y="14"/>
                    <a:pt x="389" y="12"/>
                    <a:pt x="389" y="12"/>
                  </a:cubicBezTo>
                  <a:cubicBezTo>
                    <a:pt x="390" y="12"/>
                    <a:pt x="391" y="10"/>
                    <a:pt x="391" y="10"/>
                  </a:cubicBezTo>
                  <a:cubicBezTo>
                    <a:pt x="392" y="10"/>
                    <a:pt x="393" y="12"/>
                    <a:pt x="393" y="12"/>
                  </a:cubicBezTo>
                  <a:cubicBezTo>
                    <a:pt x="393" y="13"/>
                    <a:pt x="391" y="14"/>
                    <a:pt x="392" y="14"/>
                  </a:cubicBezTo>
                  <a:cubicBezTo>
                    <a:pt x="392" y="15"/>
                    <a:pt x="394" y="15"/>
                    <a:pt x="394" y="16"/>
                  </a:cubicBezTo>
                  <a:cubicBezTo>
                    <a:pt x="394" y="17"/>
                    <a:pt x="396" y="17"/>
                    <a:pt x="396" y="18"/>
                  </a:cubicBezTo>
                  <a:cubicBezTo>
                    <a:pt x="396" y="18"/>
                    <a:pt x="395" y="19"/>
                    <a:pt x="394" y="20"/>
                  </a:cubicBezTo>
                  <a:cubicBezTo>
                    <a:pt x="394" y="20"/>
                    <a:pt x="392" y="18"/>
                    <a:pt x="392" y="18"/>
                  </a:cubicBezTo>
                  <a:cubicBezTo>
                    <a:pt x="392" y="18"/>
                    <a:pt x="391" y="20"/>
                    <a:pt x="390" y="20"/>
                  </a:cubicBezTo>
                  <a:cubicBezTo>
                    <a:pt x="390" y="21"/>
                    <a:pt x="389" y="22"/>
                    <a:pt x="389" y="23"/>
                  </a:cubicBezTo>
                  <a:cubicBezTo>
                    <a:pt x="389" y="23"/>
                    <a:pt x="390" y="24"/>
                    <a:pt x="391" y="24"/>
                  </a:cubicBezTo>
                  <a:cubicBezTo>
                    <a:pt x="391" y="24"/>
                    <a:pt x="392" y="22"/>
                    <a:pt x="393" y="22"/>
                  </a:cubicBezTo>
                  <a:cubicBezTo>
                    <a:pt x="393" y="22"/>
                    <a:pt x="394" y="24"/>
                    <a:pt x="395" y="24"/>
                  </a:cubicBezTo>
                  <a:cubicBezTo>
                    <a:pt x="395" y="24"/>
                    <a:pt x="396" y="22"/>
                    <a:pt x="397" y="22"/>
                  </a:cubicBezTo>
                  <a:cubicBezTo>
                    <a:pt x="397" y="21"/>
                    <a:pt x="398" y="23"/>
                    <a:pt x="399" y="23"/>
                  </a:cubicBezTo>
                  <a:cubicBezTo>
                    <a:pt x="399" y="23"/>
                    <a:pt x="400" y="22"/>
                    <a:pt x="400" y="21"/>
                  </a:cubicBezTo>
                  <a:cubicBezTo>
                    <a:pt x="401" y="20"/>
                    <a:pt x="402" y="20"/>
                    <a:pt x="402" y="19"/>
                  </a:cubicBezTo>
                  <a:cubicBezTo>
                    <a:pt x="402" y="19"/>
                    <a:pt x="404" y="17"/>
                    <a:pt x="404" y="17"/>
                  </a:cubicBezTo>
                  <a:cubicBezTo>
                    <a:pt x="404" y="17"/>
                    <a:pt x="406" y="18"/>
                    <a:pt x="406" y="18"/>
                  </a:cubicBezTo>
                  <a:cubicBezTo>
                    <a:pt x="406" y="19"/>
                    <a:pt x="404" y="20"/>
                    <a:pt x="404" y="20"/>
                  </a:cubicBezTo>
                  <a:cubicBezTo>
                    <a:pt x="405" y="21"/>
                    <a:pt x="407" y="22"/>
                    <a:pt x="407" y="22"/>
                  </a:cubicBezTo>
                  <a:cubicBezTo>
                    <a:pt x="407" y="23"/>
                    <a:pt x="405" y="24"/>
                    <a:pt x="405" y="24"/>
                  </a:cubicBezTo>
                  <a:cubicBezTo>
                    <a:pt x="405" y="25"/>
                    <a:pt x="407" y="26"/>
                    <a:pt x="407" y="26"/>
                  </a:cubicBezTo>
                  <a:cubicBezTo>
                    <a:pt x="408" y="26"/>
                    <a:pt x="408" y="24"/>
                    <a:pt x="409" y="24"/>
                  </a:cubicBezTo>
                  <a:cubicBezTo>
                    <a:pt x="409" y="23"/>
                    <a:pt x="407" y="23"/>
                    <a:pt x="407" y="22"/>
                  </a:cubicBezTo>
                  <a:cubicBezTo>
                    <a:pt x="407" y="22"/>
                    <a:pt x="408" y="20"/>
                    <a:pt x="408" y="20"/>
                  </a:cubicBezTo>
                  <a:cubicBezTo>
                    <a:pt x="409" y="19"/>
                    <a:pt x="410" y="18"/>
                    <a:pt x="410" y="18"/>
                  </a:cubicBezTo>
                  <a:cubicBezTo>
                    <a:pt x="410" y="17"/>
                    <a:pt x="408" y="17"/>
                    <a:pt x="408" y="16"/>
                  </a:cubicBezTo>
                  <a:cubicBezTo>
                    <a:pt x="408" y="16"/>
                    <a:pt x="409" y="14"/>
                    <a:pt x="410" y="14"/>
                  </a:cubicBezTo>
                  <a:cubicBezTo>
                    <a:pt x="410" y="14"/>
                    <a:pt x="412" y="15"/>
                    <a:pt x="412" y="15"/>
                  </a:cubicBezTo>
                  <a:cubicBezTo>
                    <a:pt x="412" y="16"/>
                    <a:pt x="410" y="17"/>
                    <a:pt x="410" y="18"/>
                  </a:cubicBezTo>
                  <a:cubicBezTo>
                    <a:pt x="410" y="18"/>
                    <a:pt x="412" y="19"/>
                    <a:pt x="412" y="19"/>
                  </a:cubicBezTo>
                  <a:cubicBezTo>
                    <a:pt x="412" y="20"/>
                    <a:pt x="410" y="21"/>
                    <a:pt x="411" y="22"/>
                  </a:cubicBezTo>
                  <a:cubicBezTo>
                    <a:pt x="411" y="22"/>
                    <a:pt x="413" y="23"/>
                    <a:pt x="413" y="23"/>
                  </a:cubicBezTo>
                  <a:cubicBezTo>
                    <a:pt x="413" y="24"/>
                    <a:pt x="415" y="25"/>
                    <a:pt x="415" y="25"/>
                  </a:cubicBezTo>
                  <a:cubicBezTo>
                    <a:pt x="415" y="25"/>
                    <a:pt x="416" y="23"/>
                    <a:pt x="417" y="23"/>
                  </a:cubicBezTo>
                  <a:cubicBezTo>
                    <a:pt x="417" y="22"/>
                    <a:pt x="418" y="21"/>
                    <a:pt x="418" y="21"/>
                  </a:cubicBezTo>
                  <a:cubicBezTo>
                    <a:pt x="419" y="20"/>
                    <a:pt x="420" y="19"/>
                    <a:pt x="420" y="18"/>
                  </a:cubicBezTo>
                  <a:cubicBezTo>
                    <a:pt x="420" y="18"/>
                    <a:pt x="421" y="16"/>
                    <a:pt x="422" y="16"/>
                  </a:cubicBezTo>
                  <a:cubicBezTo>
                    <a:pt x="422" y="16"/>
                    <a:pt x="424" y="18"/>
                    <a:pt x="424" y="18"/>
                  </a:cubicBezTo>
                  <a:cubicBezTo>
                    <a:pt x="425" y="18"/>
                    <a:pt x="425" y="16"/>
                    <a:pt x="426" y="16"/>
                  </a:cubicBezTo>
                  <a:cubicBezTo>
                    <a:pt x="426" y="16"/>
                    <a:pt x="428" y="17"/>
                    <a:pt x="428" y="17"/>
                  </a:cubicBezTo>
                  <a:cubicBezTo>
                    <a:pt x="428" y="18"/>
                    <a:pt x="426" y="19"/>
                    <a:pt x="426" y="20"/>
                  </a:cubicBezTo>
                  <a:cubicBezTo>
                    <a:pt x="426" y="20"/>
                    <a:pt x="428" y="21"/>
                    <a:pt x="429" y="21"/>
                  </a:cubicBezTo>
                  <a:cubicBezTo>
                    <a:pt x="429" y="21"/>
                    <a:pt x="430" y="23"/>
                    <a:pt x="431" y="23"/>
                  </a:cubicBezTo>
                  <a:cubicBezTo>
                    <a:pt x="431" y="22"/>
                    <a:pt x="433" y="21"/>
                    <a:pt x="433" y="21"/>
                  </a:cubicBezTo>
                  <a:cubicBezTo>
                    <a:pt x="432" y="20"/>
                    <a:pt x="430" y="20"/>
                    <a:pt x="430" y="19"/>
                  </a:cubicBezTo>
                  <a:cubicBezTo>
                    <a:pt x="430" y="18"/>
                    <a:pt x="432" y="18"/>
                    <a:pt x="432" y="17"/>
                  </a:cubicBezTo>
                  <a:cubicBezTo>
                    <a:pt x="432" y="16"/>
                    <a:pt x="430" y="16"/>
                    <a:pt x="430" y="15"/>
                  </a:cubicBezTo>
                  <a:cubicBezTo>
                    <a:pt x="430" y="15"/>
                    <a:pt x="431" y="13"/>
                    <a:pt x="431" y="13"/>
                  </a:cubicBezTo>
                  <a:cubicBezTo>
                    <a:pt x="432" y="12"/>
                    <a:pt x="433" y="11"/>
                    <a:pt x="433" y="11"/>
                  </a:cubicBezTo>
                  <a:cubicBezTo>
                    <a:pt x="435" y="12"/>
                    <a:pt x="436" y="13"/>
                    <a:pt x="438" y="14"/>
                  </a:cubicBezTo>
                  <a:cubicBezTo>
                    <a:pt x="438" y="15"/>
                    <a:pt x="436" y="16"/>
                    <a:pt x="436" y="16"/>
                  </a:cubicBezTo>
                  <a:cubicBezTo>
                    <a:pt x="436" y="17"/>
                    <a:pt x="438" y="17"/>
                    <a:pt x="438" y="18"/>
                  </a:cubicBezTo>
                  <a:cubicBezTo>
                    <a:pt x="438" y="18"/>
                    <a:pt x="436" y="20"/>
                    <a:pt x="436" y="20"/>
                  </a:cubicBezTo>
                  <a:cubicBezTo>
                    <a:pt x="437" y="21"/>
                    <a:pt x="438" y="21"/>
                    <a:pt x="439" y="22"/>
                  </a:cubicBezTo>
                  <a:cubicBezTo>
                    <a:pt x="439" y="22"/>
                    <a:pt x="440" y="23"/>
                    <a:pt x="441" y="24"/>
                  </a:cubicBezTo>
                  <a:cubicBezTo>
                    <a:pt x="442" y="22"/>
                    <a:pt x="443" y="21"/>
                    <a:pt x="444" y="19"/>
                  </a:cubicBezTo>
                  <a:cubicBezTo>
                    <a:pt x="444" y="18"/>
                    <a:pt x="442" y="18"/>
                    <a:pt x="442" y="17"/>
                  </a:cubicBezTo>
                  <a:cubicBezTo>
                    <a:pt x="442" y="17"/>
                    <a:pt x="444" y="16"/>
                    <a:pt x="444" y="15"/>
                  </a:cubicBezTo>
                  <a:cubicBezTo>
                    <a:pt x="444" y="14"/>
                    <a:pt x="442" y="14"/>
                    <a:pt x="442" y="13"/>
                  </a:cubicBezTo>
                  <a:cubicBezTo>
                    <a:pt x="441" y="13"/>
                    <a:pt x="443" y="12"/>
                    <a:pt x="443" y="11"/>
                  </a:cubicBezTo>
                  <a:cubicBezTo>
                    <a:pt x="443" y="11"/>
                    <a:pt x="441" y="10"/>
                    <a:pt x="441" y="10"/>
                  </a:cubicBezTo>
                  <a:cubicBezTo>
                    <a:pt x="442" y="9"/>
                    <a:pt x="442" y="8"/>
                    <a:pt x="443" y="7"/>
                  </a:cubicBezTo>
                  <a:cubicBezTo>
                    <a:pt x="443" y="7"/>
                    <a:pt x="444" y="5"/>
                    <a:pt x="444" y="5"/>
                  </a:cubicBezTo>
                  <a:cubicBezTo>
                    <a:pt x="445" y="5"/>
                    <a:pt x="447" y="7"/>
                    <a:pt x="447" y="7"/>
                  </a:cubicBezTo>
                  <a:cubicBezTo>
                    <a:pt x="447" y="7"/>
                    <a:pt x="445" y="8"/>
                    <a:pt x="445" y="9"/>
                  </a:cubicBezTo>
                  <a:cubicBezTo>
                    <a:pt x="446" y="10"/>
                    <a:pt x="446" y="10"/>
                    <a:pt x="447" y="11"/>
                  </a:cubicBezTo>
                  <a:cubicBezTo>
                    <a:pt x="448" y="11"/>
                    <a:pt x="449" y="12"/>
                    <a:pt x="449" y="12"/>
                  </a:cubicBezTo>
                  <a:cubicBezTo>
                    <a:pt x="450" y="13"/>
                    <a:pt x="448" y="14"/>
                    <a:pt x="448" y="15"/>
                  </a:cubicBezTo>
                  <a:cubicBezTo>
                    <a:pt x="447" y="15"/>
                    <a:pt x="446" y="17"/>
                    <a:pt x="446" y="17"/>
                  </a:cubicBezTo>
                  <a:cubicBezTo>
                    <a:pt x="446" y="17"/>
                    <a:pt x="448" y="18"/>
                    <a:pt x="448" y="19"/>
                  </a:cubicBezTo>
                  <a:cubicBezTo>
                    <a:pt x="449" y="19"/>
                    <a:pt x="450" y="20"/>
                    <a:pt x="450" y="20"/>
                  </a:cubicBezTo>
                  <a:cubicBezTo>
                    <a:pt x="451" y="21"/>
                    <a:pt x="449" y="22"/>
                    <a:pt x="449" y="23"/>
                  </a:cubicBezTo>
                  <a:cubicBezTo>
                    <a:pt x="449" y="23"/>
                    <a:pt x="447" y="24"/>
                    <a:pt x="447" y="25"/>
                  </a:cubicBezTo>
                  <a:cubicBezTo>
                    <a:pt x="447" y="25"/>
                    <a:pt x="449" y="26"/>
                    <a:pt x="449" y="26"/>
                  </a:cubicBezTo>
                  <a:cubicBezTo>
                    <a:pt x="449" y="27"/>
                    <a:pt x="451" y="28"/>
                    <a:pt x="452" y="28"/>
                  </a:cubicBezTo>
                  <a:cubicBezTo>
                    <a:pt x="452" y="27"/>
                    <a:pt x="453" y="27"/>
                    <a:pt x="453" y="26"/>
                  </a:cubicBezTo>
                  <a:cubicBezTo>
                    <a:pt x="453" y="26"/>
                    <a:pt x="451" y="25"/>
                    <a:pt x="451" y="24"/>
                  </a:cubicBezTo>
                  <a:cubicBezTo>
                    <a:pt x="451" y="24"/>
                    <a:pt x="452" y="23"/>
                    <a:pt x="453" y="22"/>
                  </a:cubicBezTo>
                  <a:cubicBezTo>
                    <a:pt x="453" y="21"/>
                    <a:pt x="454" y="20"/>
                    <a:pt x="454" y="20"/>
                  </a:cubicBezTo>
                  <a:cubicBezTo>
                    <a:pt x="455" y="20"/>
                    <a:pt x="456" y="22"/>
                    <a:pt x="457" y="21"/>
                  </a:cubicBezTo>
                  <a:cubicBezTo>
                    <a:pt x="457" y="21"/>
                    <a:pt x="458" y="20"/>
                    <a:pt x="458" y="19"/>
                  </a:cubicBezTo>
                  <a:cubicBezTo>
                    <a:pt x="459" y="19"/>
                    <a:pt x="460" y="18"/>
                    <a:pt x="460" y="17"/>
                  </a:cubicBezTo>
                  <a:cubicBezTo>
                    <a:pt x="461" y="16"/>
                    <a:pt x="461" y="16"/>
                    <a:pt x="462" y="15"/>
                  </a:cubicBezTo>
                  <a:cubicBezTo>
                    <a:pt x="462" y="14"/>
                    <a:pt x="464" y="13"/>
                    <a:pt x="463" y="13"/>
                  </a:cubicBezTo>
                  <a:cubicBezTo>
                    <a:pt x="463" y="12"/>
                    <a:pt x="462" y="11"/>
                    <a:pt x="461" y="11"/>
                  </a:cubicBezTo>
                  <a:cubicBezTo>
                    <a:pt x="461" y="11"/>
                    <a:pt x="459" y="9"/>
                    <a:pt x="459" y="9"/>
                  </a:cubicBezTo>
                  <a:cubicBezTo>
                    <a:pt x="459" y="9"/>
                    <a:pt x="460" y="7"/>
                    <a:pt x="461" y="7"/>
                  </a:cubicBezTo>
                  <a:cubicBezTo>
                    <a:pt x="461" y="7"/>
                    <a:pt x="462" y="9"/>
                    <a:pt x="463" y="9"/>
                  </a:cubicBezTo>
                  <a:cubicBezTo>
                    <a:pt x="463" y="8"/>
                    <a:pt x="464" y="6"/>
                    <a:pt x="465" y="6"/>
                  </a:cubicBezTo>
                  <a:cubicBezTo>
                    <a:pt x="465" y="7"/>
                    <a:pt x="466" y="8"/>
                    <a:pt x="467" y="8"/>
                  </a:cubicBezTo>
                  <a:cubicBezTo>
                    <a:pt x="467" y="8"/>
                    <a:pt x="469" y="10"/>
                    <a:pt x="469" y="10"/>
                  </a:cubicBezTo>
                  <a:cubicBezTo>
                    <a:pt x="470" y="10"/>
                    <a:pt x="471" y="12"/>
                    <a:pt x="471" y="11"/>
                  </a:cubicBezTo>
                  <a:cubicBezTo>
                    <a:pt x="472" y="11"/>
                    <a:pt x="473" y="10"/>
                    <a:pt x="473" y="9"/>
                  </a:cubicBezTo>
                  <a:cubicBezTo>
                    <a:pt x="474" y="9"/>
                    <a:pt x="474" y="8"/>
                    <a:pt x="475" y="7"/>
                  </a:cubicBezTo>
                  <a:cubicBezTo>
                    <a:pt x="475" y="6"/>
                    <a:pt x="476" y="6"/>
                    <a:pt x="476" y="5"/>
                  </a:cubicBezTo>
                  <a:cubicBezTo>
                    <a:pt x="477" y="5"/>
                    <a:pt x="479" y="6"/>
                    <a:pt x="479" y="6"/>
                  </a:cubicBezTo>
                  <a:cubicBezTo>
                    <a:pt x="479" y="7"/>
                    <a:pt x="477" y="8"/>
                    <a:pt x="477" y="9"/>
                  </a:cubicBezTo>
                  <a:cubicBezTo>
                    <a:pt x="477" y="9"/>
                    <a:pt x="479" y="10"/>
                    <a:pt x="479" y="10"/>
                  </a:cubicBezTo>
                  <a:cubicBezTo>
                    <a:pt x="479" y="11"/>
                    <a:pt x="478" y="12"/>
                    <a:pt x="478" y="13"/>
                  </a:cubicBezTo>
                  <a:cubicBezTo>
                    <a:pt x="477" y="13"/>
                    <a:pt x="476" y="14"/>
                    <a:pt x="476" y="15"/>
                  </a:cubicBezTo>
                  <a:cubicBezTo>
                    <a:pt x="476" y="15"/>
                    <a:pt x="474" y="17"/>
                    <a:pt x="474" y="17"/>
                  </a:cubicBezTo>
                  <a:cubicBezTo>
                    <a:pt x="474" y="17"/>
                    <a:pt x="476" y="19"/>
                    <a:pt x="476" y="19"/>
                  </a:cubicBezTo>
                  <a:cubicBezTo>
                    <a:pt x="477" y="19"/>
                    <a:pt x="478" y="20"/>
                    <a:pt x="479" y="21"/>
                  </a:cubicBezTo>
                  <a:cubicBezTo>
                    <a:pt x="479" y="21"/>
                    <a:pt x="481" y="22"/>
                    <a:pt x="481" y="22"/>
                  </a:cubicBezTo>
                  <a:cubicBezTo>
                    <a:pt x="481" y="22"/>
                    <a:pt x="479" y="24"/>
                    <a:pt x="479" y="24"/>
                  </a:cubicBezTo>
                  <a:cubicBezTo>
                    <a:pt x="479" y="25"/>
                    <a:pt x="477" y="26"/>
                    <a:pt x="477" y="27"/>
                  </a:cubicBezTo>
                  <a:cubicBezTo>
                    <a:pt x="478" y="27"/>
                    <a:pt x="479" y="28"/>
                    <a:pt x="480" y="28"/>
                  </a:cubicBezTo>
                  <a:cubicBezTo>
                    <a:pt x="480" y="29"/>
                    <a:pt x="481" y="29"/>
                    <a:pt x="482" y="30"/>
                  </a:cubicBezTo>
                  <a:cubicBezTo>
                    <a:pt x="482" y="29"/>
                    <a:pt x="483" y="29"/>
                    <a:pt x="484" y="28"/>
                  </a:cubicBezTo>
                  <a:cubicBezTo>
                    <a:pt x="484" y="27"/>
                    <a:pt x="485" y="26"/>
                    <a:pt x="485" y="26"/>
                  </a:cubicBezTo>
                  <a:cubicBezTo>
                    <a:pt x="485" y="25"/>
                    <a:pt x="487" y="24"/>
                    <a:pt x="487" y="23"/>
                  </a:cubicBezTo>
                  <a:cubicBezTo>
                    <a:pt x="487" y="23"/>
                    <a:pt x="485" y="22"/>
                    <a:pt x="485" y="22"/>
                  </a:cubicBezTo>
                  <a:cubicBezTo>
                    <a:pt x="485" y="21"/>
                    <a:pt x="486" y="20"/>
                    <a:pt x="486" y="19"/>
                  </a:cubicBezTo>
                  <a:cubicBezTo>
                    <a:pt x="487" y="19"/>
                    <a:pt x="488" y="18"/>
                    <a:pt x="488" y="17"/>
                  </a:cubicBezTo>
                  <a:cubicBezTo>
                    <a:pt x="488" y="17"/>
                    <a:pt x="486" y="16"/>
                    <a:pt x="486" y="16"/>
                  </a:cubicBezTo>
                  <a:cubicBezTo>
                    <a:pt x="486" y="15"/>
                    <a:pt x="487" y="13"/>
                    <a:pt x="488" y="13"/>
                  </a:cubicBezTo>
                  <a:cubicBezTo>
                    <a:pt x="488" y="13"/>
                    <a:pt x="489" y="15"/>
                    <a:pt x="490" y="15"/>
                  </a:cubicBezTo>
                  <a:cubicBezTo>
                    <a:pt x="490" y="15"/>
                    <a:pt x="491" y="13"/>
                    <a:pt x="492" y="13"/>
                  </a:cubicBezTo>
                  <a:cubicBezTo>
                    <a:pt x="492" y="12"/>
                    <a:pt x="493" y="11"/>
                    <a:pt x="493" y="11"/>
                  </a:cubicBezTo>
                  <a:cubicBezTo>
                    <a:pt x="493" y="10"/>
                    <a:pt x="491" y="9"/>
                    <a:pt x="491" y="9"/>
                  </a:cubicBezTo>
                  <a:cubicBezTo>
                    <a:pt x="492" y="7"/>
                    <a:pt x="493" y="6"/>
                    <a:pt x="494" y="4"/>
                  </a:cubicBezTo>
                  <a:cubicBezTo>
                    <a:pt x="496" y="6"/>
                    <a:pt x="497" y="7"/>
                    <a:pt x="499" y="8"/>
                  </a:cubicBezTo>
                  <a:cubicBezTo>
                    <a:pt x="499" y="8"/>
                    <a:pt x="501" y="9"/>
                    <a:pt x="501" y="9"/>
                  </a:cubicBezTo>
                  <a:cubicBezTo>
                    <a:pt x="501" y="10"/>
                    <a:pt x="499" y="11"/>
                    <a:pt x="499" y="12"/>
                  </a:cubicBezTo>
                  <a:cubicBezTo>
                    <a:pt x="500" y="12"/>
                    <a:pt x="501" y="13"/>
                    <a:pt x="502" y="13"/>
                  </a:cubicBezTo>
                  <a:cubicBezTo>
                    <a:pt x="502" y="14"/>
                    <a:pt x="500" y="15"/>
                    <a:pt x="500" y="16"/>
                  </a:cubicBezTo>
                  <a:cubicBezTo>
                    <a:pt x="500" y="16"/>
                    <a:pt x="502" y="17"/>
                    <a:pt x="502" y="17"/>
                  </a:cubicBezTo>
                  <a:cubicBezTo>
                    <a:pt x="502" y="18"/>
                    <a:pt x="500" y="19"/>
                    <a:pt x="500" y="20"/>
                  </a:cubicBezTo>
                  <a:cubicBezTo>
                    <a:pt x="501" y="20"/>
                    <a:pt x="503" y="21"/>
                    <a:pt x="503" y="21"/>
                  </a:cubicBezTo>
                  <a:cubicBezTo>
                    <a:pt x="503" y="22"/>
                    <a:pt x="501" y="23"/>
                    <a:pt x="501" y="24"/>
                  </a:cubicBezTo>
                  <a:cubicBezTo>
                    <a:pt x="501" y="24"/>
                    <a:pt x="503" y="25"/>
                    <a:pt x="503" y="25"/>
                  </a:cubicBezTo>
                  <a:cubicBezTo>
                    <a:pt x="504" y="26"/>
                    <a:pt x="505" y="26"/>
                    <a:pt x="505" y="27"/>
                  </a:cubicBezTo>
                  <a:cubicBezTo>
                    <a:pt x="506" y="26"/>
                    <a:pt x="507" y="25"/>
                    <a:pt x="507" y="25"/>
                  </a:cubicBezTo>
                  <a:cubicBezTo>
                    <a:pt x="508" y="24"/>
                    <a:pt x="509" y="23"/>
                    <a:pt x="509" y="22"/>
                  </a:cubicBezTo>
                  <a:cubicBezTo>
                    <a:pt x="509" y="22"/>
                    <a:pt x="507" y="21"/>
                    <a:pt x="507" y="21"/>
                  </a:cubicBezTo>
                  <a:cubicBezTo>
                    <a:pt x="507" y="20"/>
                    <a:pt x="508" y="19"/>
                    <a:pt x="508" y="19"/>
                  </a:cubicBezTo>
                  <a:cubicBezTo>
                    <a:pt x="509" y="18"/>
                    <a:pt x="510" y="17"/>
                    <a:pt x="510" y="16"/>
                  </a:cubicBezTo>
                  <a:cubicBezTo>
                    <a:pt x="511" y="16"/>
                    <a:pt x="511" y="15"/>
                    <a:pt x="512" y="14"/>
                  </a:cubicBezTo>
                  <a:cubicBezTo>
                    <a:pt x="513" y="13"/>
                    <a:pt x="514" y="11"/>
                    <a:pt x="515" y="10"/>
                  </a:cubicBezTo>
                  <a:cubicBezTo>
                    <a:pt x="516" y="10"/>
                    <a:pt x="517" y="11"/>
                    <a:pt x="517" y="11"/>
                  </a:cubicBezTo>
                  <a:cubicBezTo>
                    <a:pt x="518" y="12"/>
                    <a:pt x="519" y="12"/>
                    <a:pt x="520" y="13"/>
                  </a:cubicBezTo>
                  <a:cubicBezTo>
                    <a:pt x="520" y="14"/>
                    <a:pt x="521" y="14"/>
                    <a:pt x="522" y="15"/>
                  </a:cubicBezTo>
                  <a:cubicBezTo>
                    <a:pt x="522" y="14"/>
                    <a:pt x="523" y="13"/>
                    <a:pt x="524" y="12"/>
                  </a:cubicBezTo>
                  <a:cubicBezTo>
                    <a:pt x="523" y="13"/>
                    <a:pt x="526" y="14"/>
                    <a:pt x="526" y="14"/>
                  </a:cubicBezTo>
                  <a:cubicBezTo>
                    <a:pt x="526" y="14"/>
                    <a:pt x="524" y="16"/>
                    <a:pt x="524" y="16"/>
                  </a:cubicBezTo>
                  <a:cubicBezTo>
                    <a:pt x="524" y="16"/>
                    <a:pt x="522" y="15"/>
                    <a:pt x="522" y="15"/>
                  </a:cubicBezTo>
                  <a:cubicBezTo>
                    <a:pt x="522" y="15"/>
                    <a:pt x="520" y="17"/>
                    <a:pt x="520" y="17"/>
                  </a:cubicBezTo>
                  <a:cubicBezTo>
                    <a:pt x="520" y="17"/>
                    <a:pt x="522" y="19"/>
                    <a:pt x="522" y="19"/>
                  </a:cubicBezTo>
                  <a:cubicBezTo>
                    <a:pt x="522" y="19"/>
                    <a:pt x="521" y="20"/>
                    <a:pt x="521" y="21"/>
                  </a:cubicBezTo>
                  <a:cubicBezTo>
                    <a:pt x="520" y="22"/>
                    <a:pt x="520" y="22"/>
                    <a:pt x="519" y="23"/>
                  </a:cubicBezTo>
                  <a:cubicBezTo>
                    <a:pt x="518" y="24"/>
                    <a:pt x="518" y="25"/>
                    <a:pt x="517" y="25"/>
                  </a:cubicBezTo>
                  <a:cubicBezTo>
                    <a:pt x="517" y="26"/>
                    <a:pt x="516" y="27"/>
                    <a:pt x="516" y="28"/>
                  </a:cubicBezTo>
                  <a:cubicBezTo>
                    <a:pt x="515" y="28"/>
                    <a:pt x="518" y="29"/>
                    <a:pt x="518" y="29"/>
                  </a:cubicBezTo>
                  <a:cubicBezTo>
                    <a:pt x="519" y="28"/>
                    <a:pt x="520" y="26"/>
                    <a:pt x="521" y="25"/>
                  </a:cubicBezTo>
                  <a:cubicBezTo>
                    <a:pt x="522" y="24"/>
                    <a:pt x="522" y="23"/>
                    <a:pt x="523" y="23"/>
                  </a:cubicBezTo>
                  <a:cubicBezTo>
                    <a:pt x="523" y="22"/>
                    <a:pt x="525" y="24"/>
                    <a:pt x="525" y="24"/>
                  </a:cubicBezTo>
                  <a:cubicBezTo>
                    <a:pt x="526" y="24"/>
                    <a:pt x="527" y="22"/>
                    <a:pt x="527" y="22"/>
                  </a:cubicBezTo>
                  <a:cubicBezTo>
                    <a:pt x="527" y="21"/>
                    <a:pt x="528" y="21"/>
                    <a:pt x="529" y="20"/>
                  </a:cubicBezTo>
                  <a:cubicBezTo>
                    <a:pt x="529" y="19"/>
                    <a:pt x="530" y="18"/>
                    <a:pt x="530" y="18"/>
                  </a:cubicBezTo>
                  <a:cubicBezTo>
                    <a:pt x="530" y="17"/>
                    <a:pt x="528" y="16"/>
                    <a:pt x="528" y="16"/>
                  </a:cubicBezTo>
                  <a:cubicBezTo>
                    <a:pt x="528" y="15"/>
                    <a:pt x="530" y="14"/>
                    <a:pt x="530" y="14"/>
                  </a:cubicBezTo>
                  <a:cubicBezTo>
                    <a:pt x="529" y="14"/>
                    <a:pt x="528" y="12"/>
                    <a:pt x="528" y="12"/>
                  </a:cubicBezTo>
                  <a:cubicBezTo>
                    <a:pt x="528" y="12"/>
                    <a:pt x="529" y="10"/>
                    <a:pt x="529" y="10"/>
                  </a:cubicBezTo>
                  <a:cubicBezTo>
                    <a:pt x="530" y="10"/>
                    <a:pt x="531" y="11"/>
                    <a:pt x="531" y="11"/>
                  </a:cubicBezTo>
                  <a:cubicBezTo>
                    <a:pt x="532" y="12"/>
                    <a:pt x="534" y="13"/>
                    <a:pt x="534" y="13"/>
                  </a:cubicBezTo>
                  <a:cubicBezTo>
                    <a:pt x="534" y="14"/>
                    <a:pt x="532" y="15"/>
                    <a:pt x="532" y="15"/>
                  </a:cubicBezTo>
                  <a:cubicBezTo>
                    <a:pt x="532" y="16"/>
                    <a:pt x="534" y="16"/>
                    <a:pt x="534" y="17"/>
                  </a:cubicBezTo>
                  <a:cubicBezTo>
                    <a:pt x="534" y="18"/>
                    <a:pt x="532" y="19"/>
                    <a:pt x="532" y="19"/>
                  </a:cubicBezTo>
                  <a:cubicBezTo>
                    <a:pt x="533" y="20"/>
                    <a:pt x="535" y="20"/>
                    <a:pt x="535" y="21"/>
                  </a:cubicBezTo>
                  <a:cubicBezTo>
                    <a:pt x="535" y="22"/>
                    <a:pt x="537" y="22"/>
                    <a:pt x="537" y="23"/>
                  </a:cubicBezTo>
                  <a:cubicBezTo>
                    <a:pt x="537" y="22"/>
                    <a:pt x="539" y="21"/>
                    <a:pt x="539" y="20"/>
                  </a:cubicBezTo>
                  <a:cubicBezTo>
                    <a:pt x="539" y="20"/>
                    <a:pt x="536" y="19"/>
                    <a:pt x="536" y="19"/>
                  </a:cubicBezTo>
                  <a:cubicBezTo>
                    <a:pt x="536" y="18"/>
                    <a:pt x="538" y="17"/>
                    <a:pt x="538" y="17"/>
                  </a:cubicBezTo>
                  <a:cubicBezTo>
                    <a:pt x="538" y="16"/>
                    <a:pt x="539" y="14"/>
                    <a:pt x="540" y="14"/>
                  </a:cubicBezTo>
                  <a:cubicBezTo>
                    <a:pt x="540" y="14"/>
                    <a:pt x="542" y="16"/>
                    <a:pt x="542" y="16"/>
                  </a:cubicBezTo>
                  <a:cubicBezTo>
                    <a:pt x="543" y="16"/>
                    <a:pt x="543" y="14"/>
                    <a:pt x="544" y="14"/>
                  </a:cubicBezTo>
                  <a:cubicBezTo>
                    <a:pt x="545" y="14"/>
                    <a:pt x="545" y="15"/>
                    <a:pt x="546" y="15"/>
                  </a:cubicBezTo>
                  <a:cubicBezTo>
                    <a:pt x="547" y="16"/>
                    <a:pt x="548" y="17"/>
                    <a:pt x="548" y="17"/>
                  </a:cubicBezTo>
                  <a:cubicBezTo>
                    <a:pt x="548" y="18"/>
                    <a:pt x="546" y="19"/>
                    <a:pt x="547" y="19"/>
                  </a:cubicBezTo>
                  <a:cubicBezTo>
                    <a:pt x="547" y="20"/>
                    <a:pt x="549" y="21"/>
                    <a:pt x="549" y="21"/>
                  </a:cubicBezTo>
                  <a:cubicBezTo>
                    <a:pt x="549" y="21"/>
                    <a:pt x="550" y="23"/>
                    <a:pt x="551" y="23"/>
                  </a:cubicBezTo>
                  <a:cubicBezTo>
                    <a:pt x="551" y="23"/>
                    <a:pt x="552" y="21"/>
                    <a:pt x="553" y="21"/>
                  </a:cubicBezTo>
                  <a:cubicBezTo>
                    <a:pt x="553" y="20"/>
                    <a:pt x="554" y="19"/>
                    <a:pt x="554" y="18"/>
                  </a:cubicBezTo>
                  <a:cubicBezTo>
                    <a:pt x="554" y="18"/>
                    <a:pt x="552" y="17"/>
                    <a:pt x="552" y="17"/>
                  </a:cubicBezTo>
                  <a:cubicBezTo>
                    <a:pt x="553" y="16"/>
                    <a:pt x="553" y="15"/>
                    <a:pt x="554" y="14"/>
                  </a:cubicBezTo>
                  <a:cubicBezTo>
                    <a:pt x="554" y="14"/>
                    <a:pt x="556" y="16"/>
                    <a:pt x="556" y="16"/>
                  </a:cubicBezTo>
                  <a:cubicBezTo>
                    <a:pt x="557" y="17"/>
                    <a:pt x="558" y="18"/>
                    <a:pt x="558" y="18"/>
                  </a:cubicBezTo>
                  <a:cubicBezTo>
                    <a:pt x="559" y="18"/>
                    <a:pt x="560" y="20"/>
                    <a:pt x="561" y="20"/>
                  </a:cubicBezTo>
                  <a:cubicBezTo>
                    <a:pt x="561" y="20"/>
                    <a:pt x="562" y="17"/>
                    <a:pt x="562" y="17"/>
                  </a:cubicBezTo>
                  <a:cubicBezTo>
                    <a:pt x="563" y="18"/>
                    <a:pt x="564" y="19"/>
                    <a:pt x="565" y="19"/>
                  </a:cubicBezTo>
                  <a:cubicBezTo>
                    <a:pt x="565" y="20"/>
                    <a:pt x="563" y="21"/>
                    <a:pt x="563" y="21"/>
                  </a:cubicBezTo>
                  <a:cubicBezTo>
                    <a:pt x="563" y="22"/>
                    <a:pt x="561" y="23"/>
                    <a:pt x="561" y="23"/>
                  </a:cubicBezTo>
                  <a:cubicBezTo>
                    <a:pt x="561" y="24"/>
                    <a:pt x="563" y="25"/>
                    <a:pt x="563" y="25"/>
                  </a:cubicBezTo>
                  <a:cubicBezTo>
                    <a:pt x="564" y="26"/>
                    <a:pt x="565" y="26"/>
                    <a:pt x="566" y="27"/>
                  </a:cubicBezTo>
                  <a:cubicBezTo>
                    <a:pt x="567" y="25"/>
                    <a:pt x="568" y="24"/>
                    <a:pt x="569" y="22"/>
                  </a:cubicBezTo>
                  <a:cubicBezTo>
                    <a:pt x="570" y="22"/>
                    <a:pt x="570" y="21"/>
                    <a:pt x="571" y="20"/>
                  </a:cubicBezTo>
                  <a:cubicBezTo>
                    <a:pt x="572" y="19"/>
                    <a:pt x="573" y="17"/>
                    <a:pt x="574" y="16"/>
                  </a:cubicBezTo>
                  <a:cubicBezTo>
                    <a:pt x="575" y="15"/>
                    <a:pt x="575" y="14"/>
                    <a:pt x="576" y="14"/>
                  </a:cubicBezTo>
                  <a:cubicBezTo>
                    <a:pt x="577" y="14"/>
                    <a:pt x="577" y="15"/>
                    <a:pt x="578" y="15"/>
                  </a:cubicBezTo>
                  <a:cubicBezTo>
                    <a:pt x="579" y="16"/>
                    <a:pt x="580" y="16"/>
                    <a:pt x="580" y="17"/>
                  </a:cubicBezTo>
                  <a:cubicBezTo>
                    <a:pt x="580" y="17"/>
                    <a:pt x="578" y="19"/>
                    <a:pt x="579" y="19"/>
                  </a:cubicBezTo>
                  <a:cubicBezTo>
                    <a:pt x="579" y="19"/>
                    <a:pt x="581" y="21"/>
                    <a:pt x="581" y="21"/>
                  </a:cubicBezTo>
                  <a:cubicBezTo>
                    <a:pt x="581" y="21"/>
                    <a:pt x="582" y="19"/>
                    <a:pt x="582" y="19"/>
                  </a:cubicBezTo>
                  <a:cubicBezTo>
                    <a:pt x="583" y="18"/>
                    <a:pt x="584" y="17"/>
                    <a:pt x="584" y="16"/>
                  </a:cubicBezTo>
                  <a:cubicBezTo>
                    <a:pt x="584" y="16"/>
                    <a:pt x="582" y="15"/>
                    <a:pt x="582" y="15"/>
                  </a:cubicBezTo>
                  <a:cubicBezTo>
                    <a:pt x="582" y="14"/>
                    <a:pt x="583" y="13"/>
                    <a:pt x="584" y="12"/>
                  </a:cubicBezTo>
                  <a:cubicBezTo>
                    <a:pt x="584" y="12"/>
                    <a:pt x="585" y="11"/>
                    <a:pt x="585" y="10"/>
                  </a:cubicBezTo>
                  <a:cubicBezTo>
                    <a:pt x="586" y="9"/>
                    <a:pt x="587" y="9"/>
                    <a:pt x="587" y="8"/>
                  </a:cubicBezTo>
                  <a:cubicBezTo>
                    <a:pt x="587" y="8"/>
                    <a:pt x="588" y="6"/>
                    <a:pt x="589" y="6"/>
                  </a:cubicBezTo>
                  <a:cubicBezTo>
                    <a:pt x="589" y="6"/>
                    <a:pt x="591" y="7"/>
                    <a:pt x="591" y="7"/>
                  </a:cubicBezTo>
                  <a:cubicBezTo>
                    <a:pt x="591" y="8"/>
                    <a:pt x="590" y="9"/>
                    <a:pt x="589" y="10"/>
                  </a:cubicBezTo>
                  <a:cubicBezTo>
                    <a:pt x="589" y="10"/>
                    <a:pt x="588" y="12"/>
                    <a:pt x="588" y="12"/>
                  </a:cubicBezTo>
                  <a:cubicBezTo>
                    <a:pt x="588" y="12"/>
                    <a:pt x="590" y="14"/>
                    <a:pt x="590" y="14"/>
                  </a:cubicBezTo>
                  <a:cubicBezTo>
                    <a:pt x="590" y="14"/>
                    <a:pt x="591" y="11"/>
                    <a:pt x="592" y="11"/>
                  </a:cubicBezTo>
                  <a:cubicBezTo>
                    <a:pt x="592" y="11"/>
                    <a:pt x="593" y="13"/>
                    <a:pt x="594" y="13"/>
                  </a:cubicBezTo>
                  <a:cubicBezTo>
                    <a:pt x="594" y="13"/>
                    <a:pt x="595" y="11"/>
                    <a:pt x="595" y="11"/>
                  </a:cubicBezTo>
                  <a:cubicBezTo>
                    <a:pt x="596" y="11"/>
                    <a:pt x="597" y="13"/>
                    <a:pt x="598" y="13"/>
                  </a:cubicBezTo>
                  <a:cubicBezTo>
                    <a:pt x="598" y="12"/>
                    <a:pt x="599" y="11"/>
                    <a:pt x="599" y="10"/>
                  </a:cubicBezTo>
                  <a:cubicBezTo>
                    <a:pt x="600" y="10"/>
                    <a:pt x="601" y="9"/>
                    <a:pt x="601" y="8"/>
                  </a:cubicBezTo>
                  <a:cubicBezTo>
                    <a:pt x="601" y="8"/>
                    <a:pt x="603" y="6"/>
                    <a:pt x="603" y="6"/>
                  </a:cubicBezTo>
                  <a:cubicBezTo>
                    <a:pt x="603" y="6"/>
                    <a:pt x="601" y="4"/>
                    <a:pt x="601" y="4"/>
                  </a:cubicBezTo>
                  <a:cubicBezTo>
                    <a:pt x="601" y="4"/>
                    <a:pt x="602" y="2"/>
                    <a:pt x="602" y="2"/>
                  </a:cubicBezTo>
                  <a:cubicBezTo>
                    <a:pt x="603" y="2"/>
                    <a:pt x="604" y="4"/>
                    <a:pt x="605" y="4"/>
                  </a:cubicBezTo>
                  <a:cubicBezTo>
                    <a:pt x="605" y="4"/>
                    <a:pt x="607" y="5"/>
                    <a:pt x="607" y="5"/>
                  </a:cubicBezTo>
                  <a:cubicBezTo>
                    <a:pt x="607" y="6"/>
                    <a:pt x="605" y="7"/>
                    <a:pt x="605" y="8"/>
                  </a:cubicBezTo>
                  <a:cubicBezTo>
                    <a:pt x="605" y="8"/>
                    <a:pt x="603" y="9"/>
                    <a:pt x="603" y="10"/>
                  </a:cubicBezTo>
                  <a:cubicBezTo>
                    <a:pt x="603" y="10"/>
                    <a:pt x="606" y="11"/>
                    <a:pt x="606" y="12"/>
                  </a:cubicBezTo>
                  <a:cubicBezTo>
                    <a:pt x="605" y="12"/>
                    <a:pt x="604" y="14"/>
                    <a:pt x="604" y="14"/>
                  </a:cubicBezTo>
                  <a:cubicBezTo>
                    <a:pt x="603" y="14"/>
                    <a:pt x="602" y="12"/>
                    <a:pt x="602" y="12"/>
                  </a:cubicBezTo>
                  <a:cubicBezTo>
                    <a:pt x="601" y="12"/>
                    <a:pt x="600" y="14"/>
                    <a:pt x="600" y="14"/>
                  </a:cubicBezTo>
                  <a:cubicBezTo>
                    <a:pt x="600" y="15"/>
                    <a:pt x="598" y="16"/>
                    <a:pt x="598" y="16"/>
                  </a:cubicBezTo>
                  <a:cubicBezTo>
                    <a:pt x="598" y="17"/>
                    <a:pt x="601" y="18"/>
                    <a:pt x="600" y="18"/>
                  </a:cubicBezTo>
                  <a:cubicBezTo>
                    <a:pt x="600" y="19"/>
                    <a:pt x="599" y="20"/>
                    <a:pt x="599" y="20"/>
                  </a:cubicBezTo>
                  <a:cubicBezTo>
                    <a:pt x="598" y="21"/>
                    <a:pt x="597" y="22"/>
                    <a:pt x="597" y="23"/>
                  </a:cubicBezTo>
                  <a:cubicBezTo>
                    <a:pt x="597" y="23"/>
                    <a:pt x="599" y="24"/>
                    <a:pt x="599" y="24"/>
                  </a:cubicBezTo>
                  <a:cubicBezTo>
                    <a:pt x="599" y="25"/>
                    <a:pt x="598" y="26"/>
                    <a:pt x="598" y="27"/>
                  </a:cubicBezTo>
                  <a:cubicBezTo>
                    <a:pt x="597" y="27"/>
                    <a:pt x="596" y="28"/>
                    <a:pt x="596" y="29"/>
                  </a:cubicBezTo>
                  <a:cubicBezTo>
                    <a:pt x="597" y="29"/>
                    <a:pt x="597" y="31"/>
                    <a:pt x="598" y="31"/>
                  </a:cubicBezTo>
                  <a:cubicBezTo>
                    <a:pt x="598" y="30"/>
                    <a:pt x="600" y="29"/>
                    <a:pt x="600" y="28"/>
                  </a:cubicBezTo>
                  <a:cubicBezTo>
                    <a:pt x="600" y="28"/>
                    <a:pt x="601" y="27"/>
                    <a:pt x="602" y="26"/>
                  </a:cubicBezTo>
                  <a:cubicBezTo>
                    <a:pt x="602" y="25"/>
                    <a:pt x="603" y="25"/>
                    <a:pt x="603" y="24"/>
                  </a:cubicBezTo>
                  <a:cubicBezTo>
                    <a:pt x="604" y="23"/>
                    <a:pt x="604" y="22"/>
                    <a:pt x="605" y="22"/>
                  </a:cubicBezTo>
                  <a:cubicBezTo>
                    <a:pt x="605" y="21"/>
                    <a:pt x="607" y="20"/>
                    <a:pt x="607" y="19"/>
                  </a:cubicBezTo>
                  <a:cubicBezTo>
                    <a:pt x="607" y="19"/>
                    <a:pt x="604" y="18"/>
                    <a:pt x="604" y="18"/>
                  </a:cubicBezTo>
                  <a:cubicBezTo>
                    <a:pt x="605" y="17"/>
                    <a:pt x="606" y="16"/>
                    <a:pt x="606" y="15"/>
                  </a:cubicBezTo>
                  <a:cubicBezTo>
                    <a:pt x="607" y="15"/>
                    <a:pt x="607" y="14"/>
                    <a:pt x="608" y="13"/>
                  </a:cubicBezTo>
                  <a:cubicBezTo>
                    <a:pt x="608" y="13"/>
                    <a:pt x="610" y="15"/>
                    <a:pt x="610" y="15"/>
                  </a:cubicBezTo>
                  <a:cubicBezTo>
                    <a:pt x="611" y="13"/>
                    <a:pt x="612" y="12"/>
                    <a:pt x="613" y="10"/>
                  </a:cubicBezTo>
                  <a:cubicBezTo>
                    <a:pt x="614" y="11"/>
                    <a:pt x="616" y="12"/>
                    <a:pt x="616" y="12"/>
                  </a:cubicBezTo>
                  <a:cubicBezTo>
                    <a:pt x="616" y="13"/>
                    <a:pt x="614" y="14"/>
                    <a:pt x="614" y="14"/>
                  </a:cubicBezTo>
                  <a:cubicBezTo>
                    <a:pt x="614" y="15"/>
                    <a:pt x="616" y="16"/>
                    <a:pt x="616" y="16"/>
                  </a:cubicBezTo>
                  <a:cubicBezTo>
                    <a:pt x="616" y="16"/>
                    <a:pt x="618" y="14"/>
                    <a:pt x="618" y="14"/>
                  </a:cubicBezTo>
                  <a:cubicBezTo>
                    <a:pt x="618" y="14"/>
                    <a:pt x="620" y="15"/>
                    <a:pt x="620" y="16"/>
                  </a:cubicBezTo>
                  <a:cubicBezTo>
                    <a:pt x="620" y="16"/>
                    <a:pt x="618" y="18"/>
                    <a:pt x="618" y="18"/>
                  </a:cubicBezTo>
                  <a:cubicBezTo>
                    <a:pt x="619" y="18"/>
                    <a:pt x="620" y="19"/>
                    <a:pt x="621" y="19"/>
                  </a:cubicBezTo>
                  <a:cubicBezTo>
                    <a:pt x="621" y="20"/>
                    <a:pt x="622" y="17"/>
                    <a:pt x="622" y="17"/>
                  </a:cubicBezTo>
                  <a:cubicBezTo>
                    <a:pt x="623" y="17"/>
                    <a:pt x="624" y="19"/>
                    <a:pt x="625" y="19"/>
                  </a:cubicBezTo>
                  <a:cubicBezTo>
                    <a:pt x="626" y="17"/>
                    <a:pt x="627" y="16"/>
                    <a:pt x="628" y="15"/>
                  </a:cubicBezTo>
                  <a:cubicBezTo>
                    <a:pt x="629" y="14"/>
                    <a:pt x="629" y="13"/>
                    <a:pt x="630" y="12"/>
                  </a:cubicBezTo>
                  <a:cubicBezTo>
                    <a:pt x="630" y="12"/>
                    <a:pt x="631" y="11"/>
                    <a:pt x="631" y="10"/>
                  </a:cubicBezTo>
                  <a:cubicBezTo>
                    <a:pt x="632" y="10"/>
                    <a:pt x="633" y="8"/>
                    <a:pt x="633" y="8"/>
                  </a:cubicBezTo>
                  <a:cubicBezTo>
                    <a:pt x="633" y="7"/>
                    <a:pt x="631" y="6"/>
                    <a:pt x="631" y="6"/>
                  </a:cubicBezTo>
                  <a:cubicBezTo>
                    <a:pt x="631" y="5"/>
                    <a:pt x="632" y="4"/>
                    <a:pt x="633" y="4"/>
                  </a:cubicBezTo>
                  <a:cubicBezTo>
                    <a:pt x="633" y="3"/>
                    <a:pt x="634" y="2"/>
                    <a:pt x="634" y="2"/>
                  </a:cubicBezTo>
                  <a:cubicBezTo>
                    <a:pt x="636" y="3"/>
                    <a:pt x="637" y="4"/>
                    <a:pt x="639" y="5"/>
                  </a:cubicBezTo>
                  <a:cubicBezTo>
                    <a:pt x="639" y="6"/>
                    <a:pt x="637" y="7"/>
                    <a:pt x="637" y="7"/>
                  </a:cubicBezTo>
                  <a:cubicBezTo>
                    <a:pt x="637" y="8"/>
                    <a:pt x="639" y="9"/>
                    <a:pt x="639" y="9"/>
                  </a:cubicBezTo>
                  <a:cubicBezTo>
                    <a:pt x="640" y="10"/>
                    <a:pt x="641" y="10"/>
                    <a:pt x="642" y="11"/>
                  </a:cubicBezTo>
                  <a:cubicBezTo>
                    <a:pt x="642" y="11"/>
                    <a:pt x="643" y="12"/>
                    <a:pt x="644" y="12"/>
                  </a:cubicBezTo>
                  <a:cubicBezTo>
                    <a:pt x="645" y="13"/>
                    <a:pt x="645" y="14"/>
                    <a:pt x="646" y="14"/>
                  </a:cubicBezTo>
                  <a:cubicBezTo>
                    <a:pt x="646" y="14"/>
                    <a:pt x="648" y="16"/>
                    <a:pt x="648" y="16"/>
                  </a:cubicBezTo>
                  <a:cubicBezTo>
                    <a:pt x="648" y="16"/>
                    <a:pt x="647" y="18"/>
                    <a:pt x="647" y="18"/>
                  </a:cubicBezTo>
                  <a:cubicBezTo>
                    <a:pt x="646" y="19"/>
                    <a:pt x="645" y="20"/>
                    <a:pt x="645" y="20"/>
                  </a:cubicBezTo>
                  <a:cubicBezTo>
                    <a:pt x="644" y="20"/>
                    <a:pt x="643" y="19"/>
                    <a:pt x="643" y="19"/>
                  </a:cubicBezTo>
                  <a:cubicBezTo>
                    <a:pt x="642" y="19"/>
                    <a:pt x="642" y="21"/>
                    <a:pt x="641" y="21"/>
                  </a:cubicBezTo>
                  <a:cubicBezTo>
                    <a:pt x="642" y="22"/>
                    <a:pt x="644" y="23"/>
                    <a:pt x="645" y="24"/>
                  </a:cubicBezTo>
                  <a:cubicBezTo>
                    <a:pt x="646" y="24"/>
                    <a:pt x="646" y="22"/>
                    <a:pt x="647" y="22"/>
                  </a:cubicBezTo>
                  <a:cubicBezTo>
                    <a:pt x="647" y="22"/>
                    <a:pt x="649" y="24"/>
                    <a:pt x="649" y="24"/>
                  </a:cubicBezTo>
                  <a:cubicBezTo>
                    <a:pt x="650" y="23"/>
                    <a:pt x="651" y="22"/>
                    <a:pt x="651" y="21"/>
                  </a:cubicBezTo>
                  <a:cubicBezTo>
                    <a:pt x="652" y="21"/>
                    <a:pt x="652" y="20"/>
                    <a:pt x="653" y="19"/>
                  </a:cubicBezTo>
                  <a:cubicBezTo>
                    <a:pt x="653" y="18"/>
                    <a:pt x="654" y="18"/>
                    <a:pt x="654" y="17"/>
                  </a:cubicBezTo>
                  <a:cubicBezTo>
                    <a:pt x="655" y="16"/>
                    <a:pt x="656" y="15"/>
                    <a:pt x="656" y="15"/>
                  </a:cubicBezTo>
                  <a:cubicBezTo>
                    <a:pt x="656" y="14"/>
                    <a:pt x="658" y="13"/>
                    <a:pt x="658" y="13"/>
                  </a:cubicBezTo>
                  <a:cubicBezTo>
                    <a:pt x="658" y="12"/>
                    <a:pt x="656" y="11"/>
                    <a:pt x="656" y="11"/>
                  </a:cubicBezTo>
                  <a:cubicBezTo>
                    <a:pt x="655" y="11"/>
                    <a:pt x="653" y="9"/>
                    <a:pt x="653" y="9"/>
                  </a:cubicBezTo>
                  <a:cubicBezTo>
                    <a:pt x="654" y="9"/>
                    <a:pt x="655" y="7"/>
                    <a:pt x="655" y="7"/>
                  </a:cubicBezTo>
                  <a:cubicBezTo>
                    <a:pt x="656" y="7"/>
                    <a:pt x="657" y="8"/>
                    <a:pt x="657" y="9"/>
                  </a:cubicBezTo>
                  <a:cubicBezTo>
                    <a:pt x="658" y="9"/>
                    <a:pt x="659" y="10"/>
                    <a:pt x="660" y="10"/>
                  </a:cubicBezTo>
                  <a:cubicBezTo>
                    <a:pt x="660" y="11"/>
                    <a:pt x="661" y="12"/>
                    <a:pt x="662" y="12"/>
                  </a:cubicBezTo>
                  <a:cubicBezTo>
                    <a:pt x="662" y="12"/>
                    <a:pt x="663" y="14"/>
                    <a:pt x="664" y="14"/>
                  </a:cubicBezTo>
                  <a:cubicBezTo>
                    <a:pt x="664" y="14"/>
                    <a:pt x="665" y="12"/>
                    <a:pt x="666" y="11"/>
                  </a:cubicBezTo>
                  <a:cubicBezTo>
                    <a:pt x="666" y="11"/>
                    <a:pt x="667" y="9"/>
                    <a:pt x="667" y="9"/>
                  </a:cubicBezTo>
                  <a:cubicBezTo>
                    <a:pt x="668" y="9"/>
                    <a:pt x="669" y="11"/>
                    <a:pt x="670" y="11"/>
                  </a:cubicBezTo>
                  <a:cubicBezTo>
                    <a:pt x="670" y="11"/>
                    <a:pt x="671" y="13"/>
                    <a:pt x="672" y="13"/>
                  </a:cubicBezTo>
                  <a:cubicBezTo>
                    <a:pt x="672" y="13"/>
                    <a:pt x="673" y="11"/>
                    <a:pt x="674" y="10"/>
                  </a:cubicBezTo>
                  <a:cubicBezTo>
                    <a:pt x="674" y="10"/>
                    <a:pt x="675" y="8"/>
                    <a:pt x="675" y="8"/>
                  </a:cubicBezTo>
                  <a:cubicBezTo>
                    <a:pt x="676" y="8"/>
                    <a:pt x="677" y="9"/>
                    <a:pt x="677" y="10"/>
                  </a:cubicBezTo>
                  <a:cubicBezTo>
                    <a:pt x="678" y="10"/>
                    <a:pt x="676" y="12"/>
                    <a:pt x="676" y="12"/>
                  </a:cubicBezTo>
                  <a:cubicBezTo>
                    <a:pt x="675" y="13"/>
                    <a:pt x="674" y="14"/>
                    <a:pt x="674" y="14"/>
                  </a:cubicBezTo>
                  <a:cubicBezTo>
                    <a:pt x="674" y="15"/>
                    <a:pt x="676" y="16"/>
                    <a:pt x="676" y="16"/>
                  </a:cubicBezTo>
                  <a:cubicBezTo>
                    <a:pt x="676" y="17"/>
                    <a:pt x="675" y="18"/>
                    <a:pt x="675" y="18"/>
                  </a:cubicBezTo>
                  <a:cubicBezTo>
                    <a:pt x="675" y="19"/>
                    <a:pt x="677" y="19"/>
                    <a:pt x="677" y="20"/>
                  </a:cubicBezTo>
                  <a:cubicBezTo>
                    <a:pt x="677" y="21"/>
                    <a:pt x="675" y="22"/>
                    <a:pt x="675" y="22"/>
                  </a:cubicBezTo>
                  <a:cubicBezTo>
                    <a:pt x="675" y="23"/>
                    <a:pt x="677" y="23"/>
                    <a:pt x="677" y="24"/>
                  </a:cubicBezTo>
                  <a:cubicBezTo>
                    <a:pt x="677" y="25"/>
                    <a:pt x="676" y="26"/>
                    <a:pt x="676" y="26"/>
                  </a:cubicBezTo>
                  <a:cubicBezTo>
                    <a:pt x="676" y="27"/>
                    <a:pt x="678" y="27"/>
                    <a:pt x="678" y="28"/>
                  </a:cubicBezTo>
                  <a:cubicBezTo>
                    <a:pt x="678" y="27"/>
                    <a:pt x="679" y="26"/>
                    <a:pt x="680" y="26"/>
                  </a:cubicBezTo>
                  <a:cubicBezTo>
                    <a:pt x="680" y="25"/>
                    <a:pt x="681" y="24"/>
                    <a:pt x="681" y="23"/>
                  </a:cubicBezTo>
                  <a:cubicBezTo>
                    <a:pt x="682" y="23"/>
                    <a:pt x="683" y="22"/>
                    <a:pt x="683" y="21"/>
                  </a:cubicBezTo>
                  <a:cubicBezTo>
                    <a:pt x="683" y="21"/>
                    <a:pt x="681" y="20"/>
                    <a:pt x="681" y="19"/>
                  </a:cubicBezTo>
                  <a:cubicBezTo>
                    <a:pt x="681" y="19"/>
                    <a:pt x="683" y="18"/>
                    <a:pt x="682" y="17"/>
                  </a:cubicBezTo>
                  <a:cubicBezTo>
                    <a:pt x="682" y="17"/>
                    <a:pt x="680" y="16"/>
                    <a:pt x="680" y="16"/>
                  </a:cubicBezTo>
                  <a:cubicBezTo>
                    <a:pt x="680" y="15"/>
                    <a:pt x="682" y="14"/>
                    <a:pt x="682" y="13"/>
                  </a:cubicBezTo>
                  <a:cubicBezTo>
                    <a:pt x="682" y="13"/>
                    <a:pt x="680" y="12"/>
                    <a:pt x="680" y="12"/>
                  </a:cubicBezTo>
                  <a:cubicBezTo>
                    <a:pt x="680" y="11"/>
                    <a:pt x="681" y="9"/>
                    <a:pt x="681" y="9"/>
                  </a:cubicBezTo>
                  <a:cubicBezTo>
                    <a:pt x="682" y="9"/>
                    <a:pt x="683" y="11"/>
                    <a:pt x="684" y="11"/>
                  </a:cubicBezTo>
                  <a:cubicBezTo>
                    <a:pt x="684" y="11"/>
                    <a:pt x="685" y="13"/>
                    <a:pt x="686" y="13"/>
                  </a:cubicBezTo>
                  <a:cubicBezTo>
                    <a:pt x="686" y="13"/>
                    <a:pt x="687" y="10"/>
                    <a:pt x="688" y="11"/>
                  </a:cubicBezTo>
                  <a:cubicBezTo>
                    <a:pt x="688" y="11"/>
                    <a:pt x="689" y="12"/>
                    <a:pt x="690" y="12"/>
                  </a:cubicBezTo>
                  <a:cubicBezTo>
                    <a:pt x="691" y="13"/>
                    <a:pt x="691" y="13"/>
                    <a:pt x="692" y="14"/>
                  </a:cubicBezTo>
                  <a:cubicBezTo>
                    <a:pt x="693" y="14"/>
                    <a:pt x="694" y="15"/>
                    <a:pt x="694" y="16"/>
                  </a:cubicBezTo>
                  <a:cubicBezTo>
                    <a:pt x="695" y="16"/>
                    <a:pt x="696" y="17"/>
                    <a:pt x="697" y="17"/>
                  </a:cubicBezTo>
                  <a:cubicBezTo>
                    <a:pt x="697" y="17"/>
                    <a:pt x="698" y="15"/>
                    <a:pt x="698" y="15"/>
                  </a:cubicBezTo>
                  <a:cubicBezTo>
                    <a:pt x="699" y="15"/>
                    <a:pt x="700" y="17"/>
                    <a:pt x="700" y="17"/>
                  </a:cubicBezTo>
                  <a:cubicBezTo>
                    <a:pt x="701" y="17"/>
                    <a:pt x="702" y="15"/>
                    <a:pt x="702" y="15"/>
                  </a:cubicBezTo>
                  <a:cubicBezTo>
                    <a:pt x="702" y="14"/>
                    <a:pt x="700" y="13"/>
                    <a:pt x="700" y="13"/>
                  </a:cubicBezTo>
                  <a:cubicBezTo>
                    <a:pt x="700" y="12"/>
                    <a:pt x="701" y="11"/>
                    <a:pt x="702" y="11"/>
                  </a:cubicBezTo>
                  <a:cubicBezTo>
                    <a:pt x="702" y="10"/>
                    <a:pt x="703" y="9"/>
                    <a:pt x="703" y="8"/>
                  </a:cubicBezTo>
                  <a:cubicBezTo>
                    <a:pt x="705" y="10"/>
                    <a:pt x="706" y="11"/>
                    <a:pt x="708" y="12"/>
                  </a:cubicBezTo>
                  <a:cubicBezTo>
                    <a:pt x="707" y="13"/>
                    <a:pt x="707" y="13"/>
                    <a:pt x="706" y="14"/>
                  </a:cubicBezTo>
                  <a:cubicBezTo>
                    <a:pt x="706" y="14"/>
                    <a:pt x="704" y="16"/>
                    <a:pt x="704" y="16"/>
                  </a:cubicBezTo>
                  <a:cubicBezTo>
                    <a:pt x="704" y="17"/>
                    <a:pt x="706" y="18"/>
                    <a:pt x="707" y="18"/>
                  </a:cubicBezTo>
                  <a:cubicBezTo>
                    <a:pt x="707" y="18"/>
                    <a:pt x="709" y="19"/>
                    <a:pt x="709" y="20"/>
                  </a:cubicBezTo>
                  <a:cubicBezTo>
                    <a:pt x="709" y="20"/>
                    <a:pt x="707" y="21"/>
                    <a:pt x="707" y="22"/>
                  </a:cubicBezTo>
                  <a:cubicBezTo>
                    <a:pt x="707" y="22"/>
                    <a:pt x="709" y="23"/>
                    <a:pt x="709" y="24"/>
                  </a:cubicBezTo>
                  <a:cubicBezTo>
                    <a:pt x="709" y="24"/>
                    <a:pt x="708" y="25"/>
                    <a:pt x="708" y="26"/>
                  </a:cubicBezTo>
                  <a:cubicBezTo>
                    <a:pt x="707" y="26"/>
                    <a:pt x="706" y="28"/>
                    <a:pt x="706" y="28"/>
                  </a:cubicBezTo>
                  <a:cubicBezTo>
                    <a:pt x="706" y="29"/>
                    <a:pt x="708" y="29"/>
                    <a:pt x="708" y="30"/>
                  </a:cubicBezTo>
                  <a:cubicBezTo>
                    <a:pt x="709" y="28"/>
                    <a:pt x="710" y="27"/>
                    <a:pt x="712" y="25"/>
                  </a:cubicBezTo>
                  <a:cubicBezTo>
                    <a:pt x="712" y="25"/>
                    <a:pt x="713" y="23"/>
                    <a:pt x="713" y="23"/>
                  </a:cubicBezTo>
                  <a:cubicBezTo>
                    <a:pt x="713" y="23"/>
                    <a:pt x="711" y="22"/>
                    <a:pt x="711" y="21"/>
                  </a:cubicBezTo>
                  <a:cubicBezTo>
                    <a:pt x="711" y="21"/>
                    <a:pt x="709" y="20"/>
                    <a:pt x="709" y="20"/>
                  </a:cubicBezTo>
                  <a:cubicBezTo>
                    <a:pt x="709" y="19"/>
                    <a:pt x="710" y="18"/>
                    <a:pt x="711" y="17"/>
                  </a:cubicBezTo>
                  <a:cubicBezTo>
                    <a:pt x="711" y="17"/>
                    <a:pt x="712" y="16"/>
                    <a:pt x="712" y="15"/>
                  </a:cubicBezTo>
                  <a:cubicBezTo>
                    <a:pt x="712" y="15"/>
                    <a:pt x="710" y="14"/>
                    <a:pt x="710" y="14"/>
                  </a:cubicBezTo>
                  <a:cubicBezTo>
                    <a:pt x="711" y="12"/>
                    <a:pt x="712" y="11"/>
                    <a:pt x="713" y="9"/>
                  </a:cubicBezTo>
                  <a:cubicBezTo>
                    <a:pt x="714" y="10"/>
                    <a:pt x="715" y="10"/>
                    <a:pt x="716" y="11"/>
                  </a:cubicBezTo>
                  <a:cubicBezTo>
                    <a:pt x="716" y="11"/>
                    <a:pt x="718" y="12"/>
                    <a:pt x="718" y="12"/>
                  </a:cubicBezTo>
                  <a:cubicBezTo>
                    <a:pt x="718" y="13"/>
                    <a:pt x="716" y="14"/>
                    <a:pt x="716" y="15"/>
                  </a:cubicBezTo>
                  <a:cubicBezTo>
                    <a:pt x="716" y="15"/>
                    <a:pt x="714" y="13"/>
                    <a:pt x="714" y="13"/>
                  </a:cubicBezTo>
                  <a:cubicBezTo>
                    <a:pt x="713" y="13"/>
                    <a:pt x="713" y="15"/>
                    <a:pt x="712" y="15"/>
                  </a:cubicBezTo>
                  <a:cubicBezTo>
                    <a:pt x="714" y="16"/>
                    <a:pt x="715" y="17"/>
                    <a:pt x="717" y="19"/>
                  </a:cubicBezTo>
                  <a:cubicBezTo>
                    <a:pt x="717" y="18"/>
                    <a:pt x="718" y="17"/>
                    <a:pt x="718" y="16"/>
                  </a:cubicBezTo>
                  <a:cubicBezTo>
                    <a:pt x="719" y="16"/>
                    <a:pt x="719" y="15"/>
                    <a:pt x="720" y="14"/>
                  </a:cubicBezTo>
                  <a:cubicBezTo>
                    <a:pt x="721" y="14"/>
                    <a:pt x="721" y="12"/>
                    <a:pt x="722" y="12"/>
                  </a:cubicBezTo>
                  <a:cubicBezTo>
                    <a:pt x="722" y="12"/>
                    <a:pt x="724" y="14"/>
                    <a:pt x="724" y="14"/>
                  </a:cubicBezTo>
                  <a:cubicBezTo>
                    <a:pt x="724" y="13"/>
                    <a:pt x="726" y="12"/>
                    <a:pt x="726" y="11"/>
                  </a:cubicBezTo>
                  <a:cubicBezTo>
                    <a:pt x="726" y="11"/>
                    <a:pt x="723" y="10"/>
                    <a:pt x="724" y="10"/>
                  </a:cubicBezTo>
                  <a:cubicBezTo>
                    <a:pt x="724" y="9"/>
                    <a:pt x="725" y="8"/>
                    <a:pt x="725" y="7"/>
                  </a:cubicBezTo>
                  <a:cubicBezTo>
                    <a:pt x="726" y="7"/>
                    <a:pt x="727" y="9"/>
                    <a:pt x="727" y="9"/>
                  </a:cubicBezTo>
                  <a:cubicBezTo>
                    <a:pt x="728" y="10"/>
                    <a:pt x="730" y="10"/>
                    <a:pt x="730" y="11"/>
                  </a:cubicBezTo>
                  <a:cubicBezTo>
                    <a:pt x="730" y="11"/>
                    <a:pt x="728" y="13"/>
                    <a:pt x="728" y="13"/>
                  </a:cubicBezTo>
                  <a:cubicBezTo>
                    <a:pt x="727" y="14"/>
                    <a:pt x="727" y="15"/>
                    <a:pt x="726" y="15"/>
                  </a:cubicBezTo>
                  <a:cubicBezTo>
                    <a:pt x="726" y="15"/>
                    <a:pt x="725" y="14"/>
                    <a:pt x="724" y="14"/>
                  </a:cubicBezTo>
                  <a:cubicBezTo>
                    <a:pt x="724" y="14"/>
                    <a:pt x="722" y="16"/>
                    <a:pt x="722" y="16"/>
                  </a:cubicBezTo>
                  <a:cubicBezTo>
                    <a:pt x="722" y="16"/>
                    <a:pt x="725" y="17"/>
                    <a:pt x="725" y="18"/>
                  </a:cubicBezTo>
                  <a:cubicBezTo>
                    <a:pt x="725" y="18"/>
                    <a:pt x="723" y="19"/>
                    <a:pt x="723" y="20"/>
                  </a:cubicBezTo>
                  <a:cubicBezTo>
                    <a:pt x="724" y="20"/>
                    <a:pt x="724" y="21"/>
                    <a:pt x="725" y="22"/>
                  </a:cubicBezTo>
                  <a:cubicBezTo>
                    <a:pt x="726" y="22"/>
                    <a:pt x="727" y="23"/>
                    <a:pt x="727" y="23"/>
                  </a:cubicBezTo>
                  <a:cubicBezTo>
                    <a:pt x="728" y="23"/>
                    <a:pt x="729" y="21"/>
                    <a:pt x="729" y="21"/>
                  </a:cubicBezTo>
                  <a:cubicBezTo>
                    <a:pt x="730" y="20"/>
                    <a:pt x="730" y="19"/>
                    <a:pt x="731" y="19"/>
                  </a:cubicBezTo>
                  <a:cubicBezTo>
                    <a:pt x="731" y="18"/>
                    <a:pt x="732" y="17"/>
                    <a:pt x="732" y="17"/>
                  </a:cubicBezTo>
                  <a:cubicBezTo>
                    <a:pt x="733" y="16"/>
                    <a:pt x="734" y="14"/>
                    <a:pt x="734" y="14"/>
                  </a:cubicBezTo>
                  <a:cubicBezTo>
                    <a:pt x="735" y="14"/>
                    <a:pt x="736" y="16"/>
                    <a:pt x="736" y="16"/>
                  </a:cubicBezTo>
                  <a:cubicBezTo>
                    <a:pt x="737" y="16"/>
                    <a:pt x="738" y="17"/>
                    <a:pt x="739" y="18"/>
                  </a:cubicBezTo>
                  <a:cubicBezTo>
                    <a:pt x="739" y="18"/>
                    <a:pt x="737" y="20"/>
                    <a:pt x="737" y="20"/>
                  </a:cubicBezTo>
                  <a:cubicBezTo>
                    <a:pt x="737" y="20"/>
                    <a:pt x="739" y="22"/>
                    <a:pt x="739" y="22"/>
                  </a:cubicBezTo>
                  <a:cubicBezTo>
                    <a:pt x="739" y="21"/>
                    <a:pt x="741" y="20"/>
                    <a:pt x="741" y="19"/>
                  </a:cubicBezTo>
                  <a:cubicBezTo>
                    <a:pt x="741" y="19"/>
                    <a:pt x="739" y="18"/>
                    <a:pt x="739" y="18"/>
                  </a:cubicBezTo>
                  <a:cubicBezTo>
                    <a:pt x="739" y="17"/>
                    <a:pt x="740" y="16"/>
                    <a:pt x="740" y="15"/>
                  </a:cubicBezTo>
                  <a:cubicBezTo>
                    <a:pt x="741" y="15"/>
                    <a:pt x="742" y="14"/>
                    <a:pt x="742" y="13"/>
                  </a:cubicBezTo>
                  <a:cubicBezTo>
                    <a:pt x="742" y="13"/>
                    <a:pt x="744" y="12"/>
                    <a:pt x="744" y="11"/>
                  </a:cubicBezTo>
                  <a:cubicBezTo>
                    <a:pt x="744" y="11"/>
                    <a:pt x="741" y="10"/>
                    <a:pt x="742" y="9"/>
                  </a:cubicBezTo>
                  <a:cubicBezTo>
                    <a:pt x="742" y="9"/>
                    <a:pt x="743" y="8"/>
                    <a:pt x="743" y="7"/>
                  </a:cubicBezTo>
                  <a:cubicBezTo>
                    <a:pt x="744" y="6"/>
                    <a:pt x="744" y="5"/>
                    <a:pt x="745" y="5"/>
                  </a:cubicBezTo>
                  <a:cubicBezTo>
                    <a:pt x="745" y="5"/>
                    <a:pt x="747" y="7"/>
                    <a:pt x="747" y="7"/>
                  </a:cubicBezTo>
                  <a:cubicBezTo>
                    <a:pt x="748" y="6"/>
                    <a:pt x="748" y="5"/>
                    <a:pt x="749" y="4"/>
                  </a:cubicBezTo>
                  <a:cubicBezTo>
                    <a:pt x="750" y="5"/>
                    <a:pt x="750" y="5"/>
                    <a:pt x="751" y="6"/>
                  </a:cubicBezTo>
                  <a:cubicBezTo>
                    <a:pt x="752" y="7"/>
                    <a:pt x="753" y="7"/>
                    <a:pt x="753" y="8"/>
                  </a:cubicBezTo>
                  <a:cubicBezTo>
                    <a:pt x="754" y="8"/>
                    <a:pt x="755" y="9"/>
                    <a:pt x="756" y="9"/>
                  </a:cubicBezTo>
                  <a:cubicBezTo>
                    <a:pt x="756" y="10"/>
                    <a:pt x="754" y="11"/>
                    <a:pt x="754" y="12"/>
                  </a:cubicBezTo>
                  <a:cubicBezTo>
                    <a:pt x="754" y="12"/>
                    <a:pt x="756" y="13"/>
                    <a:pt x="756" y="13"/>
                  </a:cubicBezTo>
                  <a:cubicBezTo>
                    <a:pt x="756" y="14"/>
                    <a:pt x="758" y="15"/>
                    <a:pt x="758" y="15"/>
                  </a:cubicBezTo>
                  <a:cubicBezTo>
                    <a:pt x="758" y="15"/>
                    <a:pt x="756" y="17"/>
                    <a:pt x="757" y="17"/>
                  </a:cubicBezTo>
                  <a:cubicBezTo>
                    <a:pt x="757" y="18"/>
                    <a:pt x="758" y="19"/>
                    <a:pt x="759" y="19"/>
                  </a:cubicBezTo>
                  <a:cubicBezTo>
                    <a:pt x="759" y="19"/>
                    <a:pt x="760" y="17"/>
                    <a:pt x="761" y="17"/>
                  </a:cubicBezTo>
                  <a:cubicBezTo>
                    <a:pt x="761" y="17"/>
                    <a:pt x="762" y="18"/>
                    <a:pt x="763" y="18"/>
                  </a:cubicBezTo>
                  <a:cubicBezTo>
                    <a:pt x="763" y="18"/>
                    <a:pt x="765" y="20"/>
                    <a:pt x="765" y="20"/>
                  </a:cubicBezTo>
                  <a:cubicBezTo>
                    <a:pt x="766" y="20"/>
                    <a:pt x="766" y="19"/>
                    <a:pt x="767" y="18"/>
                  </a:cubicBezTo>
                  <a:cubicBezTo>
                    <a:pt x="767" y="17"/>
                    <a:pt x="768" y="16"/>
                    <a:pt x="768" y="16"/>
                  </a:cubicBezTo>
                  <a:cubicBezTo>
                    <a:pt x="769" y="15"/>
                    <a:pt x="770" y="14"/>
                    <a:pt x="770" y="13"/>
                  </a:cubicBezTo>
                  <a:cubicBezTo>
                    <a:pt x="771" y="13"/>
                    <a:pt x="771" y="12"/>
                    <a:pt x="772" y="11"/>
                  </a:cubicBezTo>
                  <a:cubicBezTo>
                    <a:pt x="772" y="11"/>
                    <a:pt x="774" y="13"/>
                    <a:pt x="774" y="13"/>
                  </a:cubicBezTo>
                  <a:cubicBezTo>
                    <a:pt x="775" y="13"/>
                    <a:pt x="775" y="11"/>
                    <a:pt x="776" y="11"/>
                  </a:cubicBezTo>
                  <a:cubicBezTo>
                    <a:pt x="776" y="11"/>
                    <a:pt x="778" y="13"/>
                    <a:pt x="778" y="12"/>
                  </a:cubicBezTo>
                  <a:cubicBezTo>
                    <a:pt x="779" y="12"/>
                    <a:pt x="779" y="11"/>
                    <a:pt x="780" y="10"/>
                  </a:cubicBezTo>
                  <a:cubicBezTo>
                    <a:pt x="780" y="10"/>
                    <a:pt x="781" y="8"/>
                    <a:pt x="781" y="8"/>
                  </a:cubicBezTo>
                  <a:cubicBezTo>
                    <a:pt x="782" y="8"/>
                    <a:pt x="783" y="9"/>
                    <a:pt x="784" y="10"/>
                  </a:cubicBezTo>
                  <a:cubicBezTo>
                    <a:pt x="784" y="10"/>
                    <a:pt x="785" y="11"/>
                    <a:pt x="786" y="11"/>
                  </a:cubicBezTo>
                  <a:cubicBezTo>
                    <a:pt x="786" y="11"/>
                    <a:pt x="787" y="9"/>
                    <a:pt x="788" y="9"/>
                  </a:cubicBezTo>
                  <a:cubicBezTo>
                    <a:pt x="788" y="9"/>
                    <a:pt x="790" y="11"/>
                    <a:pt x="790" y="11"/>
                  </a:cubicBezTo>
                  <a:cubicBezTo>
                    <a:pt x="790" y="11"/>
                    <a:pt x="788" y="13"/>
                    <a:pt x="788" y="13"/>
                  </a:cubicBezTo>
                  <a:cubicBezTo>
                    <a:pt x="788" y="13"/>
                    <a:pt x="786" y="11"/>
                    <a:pt x="786" y="11"/>
                  </a:cubicBezTo>
                  <a:cubicBezTo>
                    <a:pt x="785" y="11"/>
                    <a:pt x="784" y="13"/>
                    <a:pt x="784" y="14"/>
                  </a:cubicBezTo>
                  <a:cubicBezTo>
                    <a:pt x="784" y="14"/>
                    <a:pt x="783" y="15"/>
                    <a:pt x="782" y="16"/>
                  </a:cubicBezTo>
                  <a:cubicBezTo>
                    <a:pt x="782" y="17"/>
                    <a:pt x="781" y="17"/>
                    <a:pt x="781" y="18"/>
                  </a:cubicBezTo>
                  <a:cubicBezTo>
                    <a:pt x="780" y="19"/>
                    <a:pt x="780" y="20"/>
                    <a:pt x="779" y="20"/>
                  </a:cubicBezTo>
                  <a:cubicBezTo>
                    <a:pt x="781" y="21"/>
                    <a:pt x="782" y="23"/>
                    <a:pt x="784" y="24"/>
                  </a:cubicBezTo>
                  <a:cubicBezTo>
                    <a:pt x="784" y="23"/>
                    <a:pt x="785" y="22"/>
                    <a:pt x="785" y="21"/>
                  </a:cubicBezTo>
                  <a:cubicBezTo>
                    <a:pt x="785" y="21"/>
                    <a:pt x="787" y="19"/>
                    <a:pt x="787" y="19"/>
                  </a:cubicBezTo>
                  <a:cubicBezTo>
                    <a:pt x="788" y="19"/>
                    <a:pt x="789" y="21"/>
                    <a:pt x="789" y="21"/>
                  </a:cubicBezTo>
                  <a:cubicBezTo>
                    <a:pt x="790" y="21"/>
                    <a:pt x="790" y="19"/>
                    <a:pt x="791" y="19"/>
                  </a:cubicBezTo>
                  <a:cubicBezTo>
                    <a:pt x="791" y="19"/>
                    <a:pt x="793" y="21"/>
                    <a:pt x="793" y="20"/>
                  </a:cubicBezTo>
                  <a:cubicBezTo>
                    <a:pt x="794" y="20"/>
                    <a:pt x="794" y="19"/>
                    <a:pt x="795" y="18"/>
                  </a:cubicBezTo>
                  <a:cubicBezTo>
                    <a:pt x="795" y="17"/>
                    <a:pt x="796" y="17"/>
                    <a:pt x="797" y="16"/>
                  </a:cubicBezTo>
                  <a:cubicBezTo>
                    <a:pt x="797" y="15"/>
                    <a:pt x="798" y="14"/>
                    <a:pt x="798" y="14"/>
                  </a:cubicBezTo>
                  <a:cubicBezTo>
                    <a:pt x="799" y="13"/>
                    <a:pt x="799" y="12"/>
                    <a:pt x="800" y="11"/>
                  </a:cubicBezTo>
                  <a:cubicBezTo>
                    <a:pt x="800" y="11"/>
                    <a:pt x="802" y="13"/>
                    <a:pt x="802" y="13"/>
                  </a:cubicBezTo>
                  <a:cubicBezTo>
                    <a:pt x="803" y="13"/>
                    <a:pt x="803" y="11"/>
                    <a:pt x="804" y="11"/>
                  </a:cubicBezTo>
                  <a:cubicBezTo>
                    <a:pt x="805" y="12"/>
                    <a:pt x="805" y="12"/>
                    <a:pt x="806" y="13"/>
                  </a:cubicBezTo>
                  <a:cubicBezTo>
                    <a:pt x="806" y="13"/>
                    <a:pt x="808" y="14"/>
                    <a:pt x="808" y="14"/>
                  </a:cubicBezTo>
                  <a:cubicBezTo>
                    <a:pt x="808" y="15"/>
                    <a:pt x="806" y="16"/>
                    <a:pt x="807" y="17"/>
                  </a:cubicBezTo>
                  <a:cubicBezTo>
                    <a:pt x="807" y="17"/>
                    <a:pt x="808" y="18"/>
                    <a:pt x="809" y="18"/>
                  </a:cubicBezTo>
                  <a:cubicBezTo>
                    <a:pt x="810" y="19"/>
                    <a:pt x="810" y="19"/>
                    <a:pt x="811" y="20"/>
                  </a:cubicBezTo>
                  <a:cubicBezTo>
                    <a:pt x="812" y="20"/>
                    <a:pt x="812" y="18"/>
                    <a:pt x="813" y="18"/>
                  </a:cubicBezTo>
                  <a:cubicBezTo>
                    <a:pt x="813" y="18"/>
                    <a:pt x="815" y="20"/>
                    <a:pt x="815" y="19"/>
                  </a:cubicBezTo>
                  <a:cubicBezTo>
                    <a:pt x="815" y="19"/>
                    <a:pt x="817" y="17"/>
                    <a:pt x="817" y="17"/>
                  </a:cubicBezTo>
                  <a:cubicBezTo>
                    <a:pt x="817" y="17"/>
                    <a:pt x="815" y="15"/>
                    <a:pt x="814" y="16"/>
                  </a:cubicBezTo>
                  <a:cubicBezTo>
                    <a:pt x="814" y="16"/>
                    <a:pt x="813" y="18"/>
                    <a:pt x="813" y="18"/>
                  </a:cubicBezTo>
                  <a:cubicBezTo>
                    <a:pt x="812" y="17"/>
                    <a:pt x="811" y="16"/>
                    <a:pt x="811" y="16"/>
                  </a:cubicBezTo>
                  <a:cubicBezTo>
                    <a:pt x="811" y="16"/>
                    <a:pt x="812" y="14"/>
                    <a:pt x="812" y="14"/>
                  </a:cubicBezTo>
                  <a:cubicBezTo>
                    <a:pt x="813" y="13"/>
                    <a:pt x="813" y="12"/>
                    <a:pt x="814" y="12"/>
                  </a:cubicBezTo>
                  <a:cubicBezTo>
                    <a:pt x="814" y="11"/>
                    <a:pt x="815" y="9"/>
                    <a:pt x="816" y="9"/>
                  </a:cubicBezTo>
                  <a:cubicBezTo>
                    <a:pt x="816" y="9"/>
                    <a:pt x="817" y="11"/>
                    <a:pt x="818" y="11"/>
                  </a:cubicBezTo>
                  <a:cubicBezTo>
                    <a:pt x="818" y="11"/>
                    <a:pt x="816" y="13"/>
                    <a:pt x="816" y="13"/>
                  </a:cubicBezTo>
                  <a:cubicBezTo>
                    <a:pt x="816" y="14"/>
                    <a:pt x="818" y="15"/>
                    <a:pt x="818" y="15"/>
                  </a:cubicBezTo>
                  <a:cubicBezTo>
                    <a:pt x="819" y="16"/>
                    <a:pt x="820" y="16"/>
                    <a:pt x="821" y="17"/>
                  </a:cubicBezTo>
                  <a:cubicBezTo>
                    <a:pt x="821" y="16"/>
                    <a:pt x="822" y="15"/>
                    <a:pt x="822" y="14"/>
                  </a:cubicBezTo>
                  <a:cubicBezTo>
                    <a:pt x="823" y="14"/>
                    <a:pt x="824" y="13"/>
                    <a:pt x="824" y="12"/>
                  </a:cubicBezTo>
                  <a:cubicBezTo>
                    <a:pt x="824" y="12"/>
                    <a:pt x="822" y="11"/>
                    <a:pt x="822" y="11"/>
                  </a:cubicBezTo>
                  <a:cubicBezTo>
                    <a:pt x="822" y="10"/>
                    <a:pt x="823" y="9"/>
                    <a:pt x="824" y="8"/>
                  </a:cubicBezTo>
                  <a:cubicBezTo>
                    <a:pt x="824" y="8"/>
                    <a:pt x="825" y="7"/>
                    <a:pt x="825" y="6"/>
                  </a:cubicBezTo>
                  <a:cubicBezTo>
                    <a:pt x="825" y="5"/>
                    <a:pt x="827" y="4"/>
                    <a:pt x="827" y="4"/>
                  </a:cubicBezTo>
                  <a:cubicBezTo>
                    <a:pt x="827" y="5"/>
                    <a:pt x="829" y="5"/>
                    <a:pt x="829" y="6"/>
                  </a:cubicBezTo>
                  <a:cubicBezTo>
                    <a:pt x="829" y="6"/>
                    <a:pt x="827" y="7"/>
                    <a:pt x="827" y="8"/>
                  </a:cubicBezTo>
                  <a:cubicBezTo>
                    <a:pt x="828" y="8"/>
                    <a:pt x="830" y="9"/>
                    <a:pt x="830" y="9"/>
                  </a:cubicBezTo>
                  <a:cubicBezTo>
                    <a:pt x="830" y="10"/>
                    <a:pt x="828" y="11"/>
                    <a:pt x="828" y="12"/>
                  </a:cubicBezTo>
                  <a:cubicBezTo>
                    <a:pt x="827" y="12"/>
                    <a:pt x="827" y="13"/>
                    <a:pt x="826" y="14"/>
                  </a:cubicBezTo>
                  <a:cubicBezTo>
                    <a:pt x="826" y="14"/>
                    <a:pt x="825" y="16"/>
                    <a:pt x="825" y="16"/>
                  </a:cubicBezTo>
                  <a:cubicBezTo>
                    <a:pt x="825" y="16"/>
                    <a:pt x="827" y="18"/>
                    <a:pt x="827" y="18"/>
                  </a:cubicBezTo>
                  <a:cubicBezTo>
                    <a:pt x="827" y="18"/>
                    <a:pt x="828" y="16"/>
                    <a:pt x="829" y="16"/>
                  </a:cubicBezTo>
                  <a:cubicBezTo>
                    <a:pt x="829" y="16"/>
                    <a:pt x="830" y="17"/>
                    <a:pt x="831" y="17"/>
                  </a:cubicBezTo>
                  <a:cubicBezTo>
                    <a:pt x="831" y="18"/>
                    <a:pt x="832" y="18"/>
                    <a:pt x="833" y="19"/>
                  </a:cubicBezTo>
                  <a:cubicBezTo>
                    <a:pt x="833" y="19"/>
                    <a:pt x="831" y="21"/>
                    <a:pt x="831" y="21"/>
                  </a:cubicBezTo>
                  <a:cubicBezTo>
                    <a:pt x="831" y="22"/>
                    <a:pt x="834" y="22"/>
                    <a:pt x="834" y="23"/>
                  </a:cubicBezTo>
                  <a:cubicBezTo>
                    <a:pt x="833" y="24"/>
                    <a:pt x="832" y="24"/>
                    <a:pt x="832" y="25"/>
                  </a:cubicBezTo>
                  <a:cubicBezTo>
                    <a:pt x="832" y="26"/>
                    <a:pt x="834" y="26"/>
                    <a:pt x="834" y="27"/>
                  </a:cubicBezTo>
                  <a:cubicBezTo>
                    <a:pt x="834" y="27"/>
                    <a:pt x="833" y="29"/>
                    <a:pt x="832" y="29"/>
                  </a:cubicBezTo>
                  <a:cubicBezTo>
                    <a:pt x="832" y="29"/>
                    <a:pt x="831" y="31"/>
                    <a:pt x="831" y="31"/>
                  </a:cubicBezTo>
                  <a:cubicBezTo>
                    <a:pt x="831" y="32"/>
                    <a:pt x="833" y="32"/>
                    <a:pt x="833" y="33"/>
                  </a:cubicBezTo>
                  <a:cubicBezTo>
                    <a:pt x="833" y="32"/>
                    <a:pt x="834" y="32"/>
                    <a:pt x="835" y="31"/>
                  </a:cubicBezTo>
                  <a:cubicBezTo>
                    <a:pt x="835" y="30"/>
                    <a:pt x="836" y="29"/>
                    <a:pt x="836" y="29"/>
                  </a:cubicBezTo>
                  <a:cubicBezTo>
                    <a:pt x="836" y="28"/>
                    <a:pt x="838" y="27"/>
                    <a:pt x="838" y="26"/>
                  </a:cubicBezTo>
                  <a:cubicBezTo>
                    <a:pt x="838" y="26"/>
                    <a:pt x="836" y="25"/>
                    <a:pt x="836" y="25"/>
                  </a:cubicBezTo>
                  <a:cubicBezTo>
                    <a:pt x="836" y="24"/>
                    <a:pt x="837" y="23"/>
                    <a:pt x="837" y="22"/>
                  </a:cubicBezTo>
                  <a:cubicBezTo>
                    <a:pt x="838" y="22"/>
                    <a:pt x="839" y="20"/>
                    <a:pt x="839" y="20"/>
                  </a:cubicBezTo>
                  <a:cubicBezTo>
                    <a:pt x="839" y="20"/>
                    <a:pt x="841" y="22"/>
                    <a:pt x="841" y="22"/>
                  </a:cubicBezTo>
                  <a:cubicBezTo>
                    <a:pt x="842" y="21"/>
                    <a:pt x="843" y="20"/>
                    <a:pt x="843" y="20"/>
                  </a:cubicBezTo>
                  <a:cubicBezTo>
                    <a:pt x="843" y="19"/>
                    <a:pt x="841" y="19"/>
                    <a:pt x="841" y="18"/>
                  </a:cubicBezTo>
                  <a:cubicBezTo>
                    <a:pt x="841" y="17"/>
                    <a:pt x="843" y="16"/>
                    <a:pt x="843" y="16"/>
                  </a:cubicBezTo>
                  <a:cubicBezTo>
                    <a:pt x="842" y="15"/>
                    <a:pt x="840" y="15"/>
                    <a:pt x="840" y="14"/>
                  </a:cubicBezTo>
                  <a:cubicBezTo>
                    <a:pt x="840" y="14"/>
                    <a:pt x="842" y="12"/>
                    <a:pt x="842" y="12"/>
                  </a:cubicBezTo>
                  <a:cubicBezTo>
                    <a:pt x="842" y="12"/>
                    <a:pt x="844" y="10"/>
                    <a:pt x="844" y="10"/>
                  </a:cubicBezTo>
                  <a:cubicBezTo>
                    <a:pt x="844" y="9"/>
                    <a:pt x="842" y="9"/>
                    <a:pt x="842" y="8"/>
                  </a:cubicBezTo>
                  <a:cubicBezTo>
                    <a:pt x="843" y="6"/>
                    <a:pt x="844" y="5"/>
                    <a:pt x="845" y="3"/>
                  </a:cubicBezTo>
                  <a:cubicBezTo>
                    <a:pt x="846" y="5"/>
                    <a:pt x="848" y="6"/>
                    <a:pt x="849" y="7"/>
                  </a:cubicBezTo>
                  <a:cubicBezTo>
                    <a:pt x="849" y="8"/>
                    <a:pt x="848" y="8"/>
                    <a:pt x="848" y="9"/>
                  </a:cubicBezTo>
                  <a:cubicBezTo>
                    <a:pt x="848" y="10"/>
                    <a:pt x="850" y="10"/>
                    <a:pt x="850" y="11"/>
                  </a:cubicBezTo>
                  <a:cubicBezTo>
                    <a:pt x="850" y="11"/>
                    <a:pt x="848" y="13"/>
                    <a:pt x="848" y="13"/>
                  </a:cubicBezTo>
                  <a:cubicBezTo>
                    <a:pt x="848" y="14"/>
                    <a:pt x="850" y="14"/>
                    <a:pt x="850" y="15"/>
                  </a:cubicBezTo>
                  <a:cubicBezTo>
                    <a:pt x="851" y="15"/>
                    <a:pt x="852" y="16"/>
                    <a:pt x="853" y="16"/>
                  </a:cubicBezTo>
                  <a:cubicBezTo>
                    <a:pt x="853" y="17"/>
                    <a:pt x="855" y="18"/>
                    <a:pt x="855" y="18"/>
                  </a:cubicBezTo>
                  <a:cubicBezTo>
                    <a:pt x="855" y="18"/>
                    <a:pt x="853" y="20"/>
                    <a:pt x="853" y="20"/>
                  </a:cubicBezTo>
                  <a:cubicBezTo>
                    <a:pt x="853" y="21"/>
                    <a:pt x="851" y="22"/>
                    <a:pt x="851" y="23"/>
                  </a:cubicBezTo>
                  <a:cubicBezTo>
                    <a:pt x="852" y="23"/>
                    <a:pt x="853" y="24"/>
                    <a:pt x="854" y="24"/>
                  </a:cubicBezTo>
                  <a:cubicBezTo>
                    <a:pt x="854" y="24"/>
                    <a:pt x="855" y="23"/>
                    <a:pt x="855" y="22"/>
                  </a:cubicBezTo>
                  <a:cubicBezTo>
                    <a:pt x="856" y="22"/>
                    <a:pt x="857" y="20"/>
                    <a:pt x="857" y="20"/>
                  </a:cubicBezTo>
                  <a:cubicBezTo>
                    <a:pt x="857" y="19"/>
                    <a:pt x="855" y="19"/>
                    <a:pt x="855" y="18"/>
                  </a:cubicBezTo>
                  <a:cubicBezTo>
                    <a:pt x="855" y="17"/>
                    <a:pt x="857" y="17"/>
                    <a:pt x="857" y="16"/>
                  </a:cubicBezTo>
                  <a:cubicBezTo>
                    <a:pt x="857" y="15"/>
                    <a:pt x="854" y="15"/>
                    <a:pt x="854" y="14"/>
                  </a:cubicBezTo>
                  <a:cubicBezTo>
                    <a:pt x="854" y="14"/>
                    <a:pt x="856" y="13"/>
                    <a:pt x="856" y="12"/>
                  </a:cubicBezTo>
                  <a:cubicBezTo>
                    <a:pt x="856" y="11"/>
                    <a:pt x="854" y="11"/>
                    <a:pt x="854" y="10"/>
                  </a:cubicBezTo>
                  <a:cubicBezTo>
                    <a:pt x="854" y="10"/>
                    <a:pt x="856" y="9"/>
                    <a:pt x="856" y="8"/>
                  </a:cubicBezTo>
                  <a:cubicBezTo>
                    <a:pt x="855" y="7"/>
                    <a:pt x="853" y="7"/>
                    <a:pt x="853" y="6"/>
                  </a:cubicBezTo>
                  <a:cubicBezTo>
                    <a:pt x="853" y="6"/>
                    <a:pt x="855" y="4"/>
                    <a:pt x="855" y="4"/>
                  </a:cubicBezTo>
                  <a:cubicBezTo>
                    <a:pt x="856" y="4"/>
                    <a:pt x="857" y="6"/>
                    <a:pt x="857" y="6"/>
                  </a:cubicBezTo>
                  <a:cubicBezTo>
                    <a:pt x="857" y="6"/>
                    <a:pt x="859" y="7"/>
                    <a:pt x="859" y="7"/>
                  </a:cubicBezTo>
                  <a:cubicBezTo>
                    <a:pt x="860" y="8"/>
                    <a:pt x="858" y="9"/>
                    <a:pt x="858" y="10"/>
                  </a:cubicBezTo>
                  <a:cubicBezTo>
                    <a:pt x="858" y="10"/>
                    <a:pt x="860" y="11"/>
                    <a:pt x="860" y="11"/>
                  </a:cubicBezTo>
                  <a:cubicBezTo>
                    <a:pt x="860" y="12"/>
                    <a:pt x="859" y="13"/>
                    <a:pt x="858" y="14"/>
                  </a:cubicBezTo>
                  <a:cubicBezTo>
                    <a:pt x="858" y="14"/>
                    <a:pt x="857" y="16"/>
                    <a:pt x="857" y="16"/>
                  </a:cubicBezTo>
                  <a:cubicBezTo>
                    <a:pt x="857" y="16"/>
                    <a:pt x="859" y="18"/>
                    <a:pt x="859" y="18"/>
                  </a:cubicBezTo>
                  <a:cubicBezTo>
                    <a:pt x="859" y="18"/>
                    <a:pt x="860" y="16"/>
                    <a:pt x="861" y="15"/>
                  </a:cubicBezTo>
                  <a:cubicBezTo>
                    <a:pt x="861" y="15"/>
                    <a:pt x="862" y="13"/>
                    <a:pt x="862" y="13"/>
                  </a:cubicBezTo>
                  <a:cubicBezTo>
                    <a:pt x="862" y="13"/>
                    <a:pt x="864" y="15"/>
                    <a:pt x="864" y="15"/>
                  </a:cubicBezTo>
                  <a:cubicBezTo>
                    <a:pt x="865" y="15"/>
                    <a:pt x="863" y="17"/>
                    <a:pt x="863" y="17"/>
                  </a:cubicBezTo>
                  <a:cubicBezTo>
                    <a:pt x="863" y="18"/>
                    <a:pt x="865" y="18"/>
                    <a:pt x="865" y="19"/>
                  </a:cubicBezTo>
                  <a:cubicBezTo>
                    <a:pt x="865" y="19"/>
                    <a:pt x="863" y="20"/>
                    <a:pt x="863" y="21"/>
                  </a:cubicBezTo>
                  <a:cubicBezTo>
                    <a:pt x="863" y="21"/>
                    <a:pt x="865" y="22"/>
                    <a:pt x="866" y="23"/>
                  </a:cubicBezTo>
                  <a:cubicBezTo>
                    <a:pt x="866" y="23"/>
                    <a:pt x="867" y="24"/>
                    <a:pt x="868" y="24"/>
                  </a:cubicBezTo>
                  <a:cubicBezTo>
                    <a:pt x="869" y="23"/>
                    <a:pt x="870" y="21"/>
                    <a:pt x="871" y="20"/>
                  </a:cubicBezTo>
                  <a:cubicBezTo>
                    <a:pt x="872" y="19"/>
                    <a:pt x="872" y="18"/>
                    <a:pt x="873" y="18"/>
                  </a:cubicBezTo>
                  <a:cubicBezTo>
                    <a:pt x="874" y="16"/>
                    <a:pt x="875" y="15"/>
                    <a:pt x="876" y="13"/>
                  </a:cubicBezTo>
                  <a:cubicBezTo>
                    <a:pt x="877" y="12"/>
                    <a:pt x="877" y="12"/>
                    <a:pt x="878" y="11"/>
                  </a:cubicBezTo>
                  <a:cubicBezTo>
                    <a:pt x="879" y="12"/>
                    <a:pt x="881" y="13"/>
                    <a:pt x="882" y="14"/>
                  </a:cubicBezTo>
                  <a:cubicBezTo>
                    <a:pt x="882" y="15"/>
                    <a:pt x="881" y="16"/>
                    <a:pt x="881" y="17"/>
                  </a:cubicBezTo>
                  <a:cubicBezTo>
                    <a:pt x="881" y="17"/>
                    <a:pt x="879" y="19"/>
                    <a:pt x="879" y="19"/>
                  </a:cubicBezTo>
                  <a:cubicBezTo>
                    <a:pt x="879" y="19"/>
                    <a:pt x="881" y="20"/>
                    <a:pt x="881" y="21"/>
                  </a:cubicBezTo>
                  <a:cubicBezTo>
                    <a:pt x="882" y="21"/>
                    <a:pt x="883" y="22"/>
                    <a:pt x="884" y="22"/>
                  </a:cubicBezTo>
                  <a:cubicBezTo>
                    <a:pt x="884" y="22"/>
                    <a:pt x="885" y="20"/>
                    <a:pt x="885" y="20"/>
                  </a:cubicBezTo>
                  <a:cubicBezTo>
                    <a:pt x="885" y="20"/>
                    <a:pt x="887" y="22"/>
                    <a:pt x="887" y="22"/>
                  </a:cubicBezTo>
                  <a:cubicBezTo>
                    <a:pt x="888" y="21"/>
                    <a:pt x="889" y="20"/>
                    <a:pt x="889" y="20"/>
                  </a:cubicBezTo>
                  <a:cubicBezTo>
                    <a:pt x="889" y="19"/>
                    <a:pt x="887" y="18"/>
                    <a:pt x="887" y="18"/>
                  </a:cubicBezTo>
                  <a:cubicBezTo>
                    <a:pt x="887" y="17"/>
                    <a:pt x="889" y="16"/>
                    <a:pt x="889" y="16"/>
                  </a:cubicBezTo>
                  <a:cubicBezTo>
                    <a:pt x="889" y="15"/>
                    <a:pt x="886" y="14"/>
                    <a:pt x="886" y="14"/>
                  </a:cubicBezTo>
                  <a:cubicBezTo>
                    <a:pt x="886" y="14"/>
                    <a:pt x="888" y="12"/>
                    <a:pt x="888" y="12"/>
                  </a:cubicBezTo>
                  <a:cubicBezTo>
                    <a:pt x="889" y="11"/>
                    <a:pt x="889" y="10"/>
                    <a:pt x="890" y="9"/>
                  </a:cubicBezTo>
                  <a:cubicBezTo>
                    <a:pt x="890" y="10"/>
                    <a:pt x="892" y="11"/>
                    <a:pt x="892" y="11"/>
                  </a:cubicBezTo>
                  <a:cubicBezTo>
                    <a:pt x="892" y="12"/>
                    <a:pt x="890" y="13"/>
                    <a:pt x="890" y="13"/>
                  </a:cubicBezTo>
                  <a:cubicBezTo>
                    <a:pt x="891" y="14"/>
                    <a:pt x="892" y="14"/>
                    <a:pt x="893" y="15"/>
                  </a:cubicBezTo>
                  <a:cubicBezTo>
                    <a:pt x="893" y="15"/>
                    <a:pt x="891" y="17"/>
                    <a:pt x="891" y="17"/>
                  </a:cubicBezTo>
                  <a:cubicBezTo>
                    <a:pt x="891" y="17"/>
                    <a:pt x="893" y="19"/>
                    <a:pt x="893" y="19"/>
                  </a:cubicBezTo>
                  <a:cubicBezTo>
                    <a:pt x="893" y="19"/>
                    <a:pt x="895" y="17"/>
                    <a:pt x="895" y="17"/>
                  </a:cubicBezTo>
                  <a:cubicBezTo>
                    <a:pt x="895" y="17"/>
                    <a:pt x="896" y="15"/>
                    <a:pt x="896" y="15"/>
                  </a:cubicBezTo>
                  <a:cubicBezTo>
                    <a:pt x="897" y="15"/>
                    <a:pt x="898" y="16"/>
                    <a:pt x="899" y="16"/>
                  </a:cubicBezTo>
                  <a:cubicBezTo>
                    <a:pt x="899" y="17"/>
                    <a:pt x="901" y="17"/>
                    <a:pt x="901" y="18"/>
                  </a:cubicBezTo>
                  <a:cubicBezTo>
                    <a:pt x="901" y="18"/>
                    <a:pt x="899" y="20"/>
                    <a:pt x="899" y="20"/>
                  </a:cubicBezTo>
                  <a:cubicBezTo>
                    <a:pt x="899" y="20"/>
                    <a:pt x="901" y="22"/>
                    <a:pt x="901" y="22"/>
                  </a:cubicBezTo>
                  <a:cubicBezTo>
                    <a:pt x="902" y="22"/>
                    <a:pt x="903" y="20"/>
                    <a:pt x="903" y="20"/>
                  </a:cubicBezTo>
                  <a:cubicBezTo>
                    <a:pt x="903" y="19"/>
                    <a:pt x="905" y="18"/>
                    <a:pt x="905" y="17"/>
                  </a:cubicBezTo>
                  <a:cubicBezTo>
                    <a:pt x="905" y="17"/>
                    <a:pt x="903" y="16"/>
                    <a:pt x="903" y="16"/>
                  </a:cubicBezTo>
                  <a:cubicBezTo>
                    <a:pt x="903" y="15"/>
                    <a:pt x="904" y="14"/>
                    <a:pt x="904" y="13"/>
                  </a:cubicBezTo>
                  <a:cubicBezTo>
                    <a:pt x="905" y="14"/>
                    <a:pt x="906" y="15"/>
                    <a:pt x="907" y="15"/>
                  </a:cubicBezTo>
                  <a:cubicBezTo>
                    <a:pt x="907" y="15"/>
                    <a:pt x="909" y="17"/>
                    <a:pt x="909" y="17"/>
                  </a:cubicBezTo>
                  <a:cubicBezTo>
                    <a:pt x="909" y="18"/>
                    <a:pt x="907" y="18"/>
                    <a:pt x="907" y="19"/>
                  </a:cubicBezTo>
                  <a:cubicBezTo>
                    <a:pt x="907" y="20"/>
                    <a:pt x="909" y="20"/>
                    <a:pt x="909" y="21"/>
                  </a:cubicBezTo>
                  <a:cubicBezTo>
                    <a:pt x="909" y="21"/>
                    <a:pt x="908" y="22"/>
                    <a:pt x="908" y="23"/>
                  </a:cubicBezTo>
                  <a:cubicBezTo>
                    <a:pt x="908" y="24"/>
                    <a:pt x="910" y="24"/>
                    <a:pt x="910" y="25"/>
                  </a:cubicBezTo>
                  <a:cubicBezTo>
                    <a:pt x="911" y="23"/>
                    <a:pt x="912" y="22"/>
                    <a:pt x="913" y="20"/>
                  </a:cubicBezTo>
                  <a:cubicBezTo>
                    <a:pt x="914" y="20"/>
                    <a:pt x="914" y="19"/>
                    <a:pt x="915" y="18"/>
                  </a:cubicBezTo>
                  <a:cubicBezTo>
                    <a:pt x="916" y="17"/>
                    <a:pt x="916" y="17"/>
                    <a:pt x="917" y="16"/>
                  </a:cubicBezTo>
                  <a:cubicBezTo>
                    <a:pt x="917" y="16"/>
                    <a:pt x="914" y="14"/>
                    <a:pt x="914" y="14"/>
                  </a:cubicBezTo>
                  <a:cubicBezTo>
                    <a:pt x="914" y="14"/>
                    <a:pt x="916" y="12"/>
                    <a:pt x="916" y="12"/>
                  </a:cubicBezTo>
                  <a:cubicBezTo>
                    <a:pt x="917" y="12"/>
                    <a:pt x="918" y="13"/>
                    <a:pt x="918" y="14"/>
                  </a:cubicBezTo>
                  <a:cubicBezTo>
                    <a:pt x="918" y="13"/>
                    <a:pt x="920" y="12"/>
                    <a:pt x="920" y="11"/>
                  </a:cubicBezTo>
                  <a:cubicBezTo>
                    <a:pt x="920" y="12"/>
                    <a:pt x="922" y="12"/>
                    <a:pt x="922" y="13"/>
                  </a:cubicBezTo>
                  <a:cubicBezTo>
                    <a:pt x="922" y="13"/>
                    <a:pt x="921" y="15"/>
                    <a:pt x="921" y="15"/>
                  </a:cubicBezTo>
                  <a:cubicBezTo>
                    <a:pt x="920" y="16"/>
                    <a:pt x="919" y="17"/>
                    <a:pt x="919" y="18"/>
                  </a:cubicBezTo>
                  <a:cubicBezTo>
                    <a:pt x="919" y="18"/>
                    <a:pt x="921" y="19"/>
                    <a:pt x="921" y="19"/>
                  </a:cubicBezTo>
                  <a:cubicBezTo>
                    <a:pt x="921" y="20"/>
                    <a:pt x="920" y="21"/>
                    <a:pt x="919" y="21"/>
                  </a:cubicBezTo>
                  <a:cubicBezTo>
                    <a:pt x="919" y="22"/>
                    <a:pt x="918" y="23"/>
                    <a:pt x="918" y="24"/>
                  </a:cubicBezTo>
                  <a:cubicBezTo>
                    <a:pt x="918" y="24"/>
                    <a:pt x="920" y="25"/>
                    <a:pt x="920" y="25"/>
                  </a:cubicBezTo>
                  <a:cubicBezTo>
                    <a:pt x="921" y="25"/>
                    <a:pt x="921" y="24"/>
                    <a:pt x="922" y="23"/>
                  </a:cubicBezTo>
                  <a:cubicBezTo>
                    <a:pt x="922" y="23"/>
                    <a:pt x="923" y="21"/>
                    <a:pt x="923" y="21"/>
                  </a:cubicBezTo>
                  <a:cubicBezTo>
                    <a:pt x="924" y="21"/>
                    <a:pt x="925" y="22"/>
                    <a:pt x="926" y="23"/>
                  </a:cubicBezTo>
                  <a:cubicBezTo>
                    <a:pt x="926" y="23"/>
                    <a:pt x="927" y="24"/>
                    <a:pt x="928" y="24"/>
                  </a:cubicBezTo>
                  <a:cubicBezTo>
                    <a:pt x="928" y="24"/>
                    <a:pt x="929" y="22"/>
                    <a:pt x="930" y="22"/>
                  </a:cubicBezTo>
                  <a:cubicBezTo>
                    <a:pt x="930" y="22"/>
                    <a:pt x="931" y="24"/>
                    <a:pt x="932" y="24"/>
                  </a:cubicBezTo>
                  <a:cubicBezTo>
                    <a:pt x="932" y="24"/>
                    <a:pt x="934" y="22"/>
                    <a:pt x="933" y="22"/>
                  </a:cubicBezTo>
                  <a:cubicBezTo>
                    <a:pt x="933" y="21"/>
                    <a:pt x="931" y="20"/>
                    <a:pt x="931" y="20"/>
                  </a:cubicBezTo>
                  <a:cubicBezTo>
                    <a:pt x="931" y="19"/>
                    <a:pt x="933" y="18"/>
                    <a:pt x="933" y="18"/>
                  </a:cubicBezTo>
                  <a:cubicBezTo>
                    <a:pt x="933" y="17"/>
                    <a:pt x="934" y="16"/>
                    <a:pt x="935" y="15"/>
                  </a:cubicBezTo>
                  <a:cubicBezTo>
                    <a:pt x="935" y="15"/>
                    <a:pt x="936" y="17"/>
                    <a:pt x="937" y="17"/>
                  </a:cubicBezTo>
                  <a:cubicBezTo>
                    <a:pt x="937" y="17"/>
                    <a:pt x="938" y="15"/>
                    <a:pt x="939" y="15"/>
                  </a:cubicBezTo>
                  <a:cubicBezTo>
                    <a:pt x="939" y="15"/>
                    <a:pt x="940" y="16"/>
                    <a:pt x="941" y="17"/>
                  </a:cubicBezTo>
                  <a:cubicBezTo>
                    <a:pt x="941" y="16"/>
                    <a:pt x="943" y="14"/>
                    <a:pt x="943" y="14"/>
                  </a:cubicBezTo>
                  <a:cubicBezTo>
                    <a:pt x="943" y="15"/>
                    <a:pt x="945" y="16"/>
                    <a:pt x="945" y="16"/>
                  </a:cubicBezTo>
                  <a:cubicBezTo>
                    <a:pt x="945" y="16"/>
                    <a:pt x="943" y="18"/>
                    <a:pt x="943" y="18"/>
                  </a:cubicBezTo>
                  <a:cubicBezTo>
                    <a:pt x="943" y="19"/>
                    <a:pt x="942" y="20"/>
                    <a:pt x="941" y="21"/>
                  </a:cubicBezTo>
                  <a:cubicBezTo>
                    <a:pt x="941" y="21"/>
                    <a:pt x="939" y="19"/>
                    <a:pt x="939" y="19"/>
                  </a:cubicBezTo>
                  <a:cubicBezTo>
                    <a:pt x="939" y="19"/>
                    <a:pt x="938" y="21"/>
                    <a:pt x="937" y="21"/>
                  </a:cubicBezTo>
                  <a:cubicBezTo>
                    <a:pt x="937" y="22"/>
                    <a:pt x="936" y="23"/>
                    <a:pt x="936" y="23"/>
                  </a:cubicBezTo>
                  <a:cubicBezTo>
                    <a:pt x="936" y="23"/>
                    <a:pt x="937" y="25"/>
                    <a:pt x="938" y="25"/>
                  </a:cubicBezTo>
                  <a:cubicBezTo>
                    <a:pt x="938" y="25"/>
                    <a:pt x="939" y="23"/>
                    <a:pt x="940" y="23"/>
                  </a:cubicBezTo>
                  <a:cubicBezTo>
                    <a:pt x="940" y="22"/>
                    <a:pt x="941" y="21"/>
                    <a:pt x="941" y="21"/>
                  </a:cubicBezTo>
                  <a:cubicBezTo>
                    <a:pt x="942" y="20"/>
                    <a:pt x="943" y="22"/>
                    <a:pt x="944" y="22"/>
                  </a:cubicBezTo>
                  <a:cubicBezTo>
                    <a:pt x="944" y="22"/>
                    <a:pt x="945" y="20"/>
                    <a:pt x="945" y="20"/>
                  </a:cubicBezTo>
                  <a:cubicBezTo>
                    <a:pt x="946" y="20"/>
                    <a:pt x="947" y="22"/>
                    <a:pt x="948" y="22"/>
                  </a:cubicBezTo>
                  <a:cubicBezTo>
                    <a:pt x="948" y="22"/>
                    <a:pt x="949" y="20"/>
                    <a:pt x="949" y="19"/>
                  </a:cubicBezTo>
                  <a:cubicBezTo>
                    <a:pt x="950" y="19"/>
                    <a:pt x="951" y="21"/>
                    <a:pt x="951" y="21"/>
                  </a:cubicBezTo>
                  <a:cubicBezTo>
                    <a:pt x="952" y="21"/>
                    <a:pt x="953" y="19"/>
                    <a:pt x="953" y="19"/>
                  </a:cubicBezTo>
                  <a:cubicBezTo>
                    <a:pt x="954" y="19"/>
                    <a:pt x="955" y="21"/>
                    <a:pt x="955" y="21"/>
                  </a:cubicBezTo>
                  <a:cubicBezTo>
                    <a:pt x="956" y="21"/>
                    <a:pt x="957" y="18"/>
                    <a:pt x="957" y="18"/>
                  </a:cubicBezTo>
                  <a:cubicBezTo>
                    <a:pt x="957" y="18"/>
                    <a:pt x="959" y="20"/>
                    <a:pt x="959" y="20"/>
                  </a:cubicBezTo>
                  <a:cubicBezTo>
                    <a:pt x="960" y="20"/>
                    <a:pt x="961" y="18"/>
                    <a:pt x="961" y="18"/>
                  </a:cubicBezTo>
                  <a:cubicBezTo>
                    <a:pt x="962" y="17"/>
                    <a:pt x="962" y="16"/>
                    <a:pt x="963" y="16"/>
                  </a:cubicBezTo>
                  <a:cubicBezTo>
                    <a:pt x="963" y="15"/>
                    <a:pt x="965" y="14"/>
                    <a:pt x="964" y="13"/>
                  </a:cubicBezTo>
                  <a:cubicBezTo>
                    <a:pt x="964" y="13"/>
                    <a:pt x="962" y="12"/>
                    <a:pt x="962" y="12"/>
                  </a:cubicBezTo>
                  <a:cubicBezTo>
                    <a:pt x="963" y="11"/>
                    <a:pt x="964" y="10"/>
                    <a:pt x="964" y="9"/>
                  </a:cubicBezTo>
                  <a:cubicBezTo>
                    <a:pt x="965" y="9"/>
                    <a:pt x="965" y="11"/>
                    <a:pt x="966" y="11"/>
                  </a:cubicBezTo>
                  <a:cubicBezTo>
                    <a:pt x="966" y="12"/>
                    <a:pt x="968" y="12"/>
                    <a:pt x="968" y="13"/>
                  </a:cubicBezTo>
                  <a:cubicBezTo>
                    <a:pt x="968" y="13"/>
                    <a:pt x="967" y="15"/>
                    <a:pt x="967" y="15"/>
                  </a:cubicBezTo>
                  <a:cubicBezTo>
                    <a:pt x="966" y="16"/>
                    <a:pt x="965" y="17"/>
                    <a:pt x="965" y="17"/>
                  </a:cubicBezTo>
                  <a:cubicBezTo>
                    <a:pt x="965" y="18"/>
                    <a:pt x="964" y="19"/>
                    <a:pt x="963" y="20"/>
                  </a:cubicBezTo>
                  <a:cubicBezTo>
                    <a:pt x="963" y="20"/>
                    <a:pt x="962" y="21"/>
                    <a:pt x="962" y="22"/>
                  </a:cubicBezTo>
                  <a:cubicBezTo>
                    <a:pt x="962" y="22"/>
                    <a:pt x="964" y="23"/>
                    <a:pt x="964" y="24"/>
                  </a:cubicBezTo>
                  <a:cubicBezTo>
                    <a:pt x="964" y="24"/>
                    <a:pt x="962" y="25"/>
                    <a:pt x="962" y="26"/>
                  </a:cubicBezTo>
                  <a:cubicBezTo>
                    <a:pt x="962" y="26"/>
                    <a:pt x="964" y="27"/>
                    <a:pt x="964" y="27"/>
                  </a:cubicBezTo>
                  <a:cubicBezTo>
                    <a:pt x="965" y="26"/>
                    <a:pt x="967" y="24"/>
                    <a:pt x="968" y="23"/>
                  </a:cubicBezTo>
                  <a:cubicBezTo>
                    <a:pt x="968" y="22"/>
                    <a:pt x="969" y="22"/>
                    <a:pt x="969" y="21"/>
                  </a:cubicBezTo>
                  <a:cubicBezTo>
                    <a:pt x="971" y="19"/>
                    <a:pt x="972" y="18"/>
                    <a:pt x="973" y="16"/>
                  </a:cubicBezTo>
                  <a:cubicBezTo>
                    <a:pt x="974" y="17"/>
                    <a:pt x="976" y="19"/>
                    <a:pt x="977" y="20"/>
                  </a:cubicBezTo>
                  <a:cubicBezTo>
                    <a:pt x="977" y="20"/>
                    <a:pt x="976" y="21"/>
                    <a:pt x="976" y="22"/>
                  </a:cubicBezTo>
                  <a:cubicBezTo>
                    <a:pt x="976" y="22"/>
                    <a:pt x="978" y="23"/>
                    <a:pt x="978" y="24"/>
                  </a:cubicBezTo>
                  <a:cubicBezTo>
                    <a:pt x="978" y="24"/>
                    <a:pt x="976" y="26"/>
                    <a:pt x="976" y="26"/>
                  </a:cubicBezTo>
                  <a:cubicBezTo>
                    <a:pt x="976" y="26"/>
                    <a:pt x="974" y="24"/>
                    <a:pt x="974" y="24"/>
                  </a:cubicBezTo>
                  <a:cubicBezTo>
                    <a:pt x="974" y="24"/>
                    <a:pt x="972" y="26"/>
                    <a:pt x="972" y="26"/>
                  </a:cubicBezTo>
                  <a:cubicBezTo>
                    <a:pt x="972" y="27"/>
                    <a:pt x="971" y="28"/>
                    <a:pt x="971" y="29"/>
                  </a:cubicBezTo>
                  <a:cubicBezTo>
                    <a:pt x="972" y="30"/>
                    <a:pt x="973" y="31"/>
                    <a:pt x="975" y="32"/>
                  </a:cubicBezTo>
                  <a:cubicBezTo>
                    <a:pt x="976" y="33"/>
                    <a:pt x="976" y="33"/>
                    <a:pt x="977" y="34"/>
                  </a:cubicBezTo>
                  <a:cubicBezTo>
                    <a:pt x="978" y="32"/>
                    <a:pt x="979" y="31"/>
                    <a:pt x="981" y="29"/>
                  </a:cubicBezTo>
                  <a:cubicBezTo>
                    <a:pt x="981" y="29"/>
                    <a:pt x="982" y="28"/>
                    <a:pt x="982" y="27"/>
                  </a:cubicBezTo>
                  <a:cubicBezTo>
                    <a:pt x="983" y="27"/>
                    <a:pt x="984" y="25"/>
                    <a:pt x="984" y="25"/>
                  </a:cubicBezTo>
                  <a:cubicBezTo>
                    <a:pt x="984" y="25"/>
                    <a:pt x="982" y="23"/>
                    <a:pt x="982" y="23"/>
                  </a:cubicBezTo>
                  <a:cubicBezTo>
                    <a:pt x="982" y="23"/>
                    <a:pt x="983" y="21"/>
                    <a:pt x="983" y="21"/>
                  </a:cubicBezTo>
                  <a:cubicBezTo>
                    <a:pt x="984" y="21"/>
                    <a:pt x="985" y="23"/>
                    <a:pt x="986" y="23"/>
                  </a:cubicBezTo>
                  <a:cubicBezTo>
                    <a:pt x="986" y="22"/>
                    <a:pt x="987" y="21"/>
                    <a:pt x="987" y="20"/>
                  </a:cubicBezTo>
                  <a:cubicBezTo>
                    <a:pt x="989" y="19"/>
                    <a:pt x="990" y="17"/>
                    <a:pt x="991" y="16"/>
                  </a:cubicBezTo>
                  <a:cubicBezTo>
                    <a:pt x="991" y="15"/>
                    <a:pt x="992" y="14"/>
                    <a:pt x="993" y="14"/>
                  </a:cubicBezTo>
                  <a:cubicBezTo>
                    <a:pt x="993" y="13"/>
                    <a:pt x="994" y="12"/>
                    <a:pt x="994" y="11"/>
                  </a:cubicBezTo>
                  <a:cubicBezTo>
                    <a:pt x="994" y="12"/>
                    <a:pt x="996" y="12"/>
                    <a:pt x="996" y="13"/>
                  </a:cubicBezTo>
                  <a:cubicBezTo>
                    <a:pt x="997" y="14"/>
                    <a:pt x="995" y="15"/>
                    <a:pt x="995" y="15"/>
                  </a:cubicBezTo>
                  <a:cubicBezTo>
                    <a:pt x="994" y="16"/>
                    <a:pt x="994" y="17"/>
                    <a:pt x="993" y="18"/>
                  </a:cubicBezTo>
                  <a:cubicBezTo>
                    <a:pt x="993" y="18"/>
                    <a:pt x="992" y="19"/>
                    <a:pt x="991" y="20"/>
                  </a:cubicBezTo>
                  <a:cubicBezTo>
                    <a:pt x="991" y="21"/>
                    <a:pt x="990" y="21"/>
                    <a:pt x="990" y="22"/>
                  </a:cubicBezTo>
                  <a:cubicBezTo>
                    <a:pt x="989" y="23"/>
                    <a:pt x="988" y="24"/>
                    <a:pt x="988" y="24"/>
                  </a:cubicBezTo>
                  <a:cubicBezTo>
                    <a:pt x="988" y="25"/>
                    <a:pt x="990" y="26"/>
                    <a:pt x="990" y="26"/>
                  </a:cubicBezTo>
                  <a:cubicBezTo>
                    <a:pt x="990" y="26"/>
                    <a:pt x="988" y="28"/>
                    <a:pt x="988" y="28"/>
                  </a:cubicBezTo>
                  <a:cubicBezTo>
                    <a:pt x="989" y="28"/>
                    <a:pt x="990" y="30"/>
                    <a:pt x="991" y="30"/>
                  </a:cubicBezTo>
                  <a:cubicBezTo>
                    <a:pt x="991" y="30"/>
                    <a:pt x="992" y="28"/>
                    <a:pt x="992" y="28"/>
                  </a:cubicBezTo>
                  <a:cubicBezTo>
                    <a:pt x="993" y="28"/>
                    <a:pt x="994" y="29"/>
                    <a:pt x="995" y="29"/>
                  </a:cubicBezTo>
                  <a:cubicBezTo>
                    <a:pt x="995" y="30"/>
                    <a:pt x="996" y="31"/>
                    <a:pt x="997" y="31"/>
                  </a:cubicBezTo>
                  <a:cubicBezTo>
                    <a:pt x="997" y="30"/>
                    <a:pt x="998" y="30"/>
                    <a:pt x="999" y="29"/>
                  </a:cubicBezTo>
                  <a:cubicBezTo>
                    <a:pt x="999" y="29"/>
                    <a:pt x="1000" y="27"/>
                    <a:pt x="1000" y="27"/>
                  </a:cubicBezTo>
                  <a:cubicBezTo>
                    <a:pt x="1000" y="26"/>
                    <a:pt x="998" y="25"/>
                    <a:pt x="998" y="25"/>
                  </a:cubicBezTo>
                  <a:cubicBezTo>
                    <a:pt x="997" y="24"/>
                    <a:pt x="997" y="24"/>
                    <a:pt x="996" y="23"/>
                  </a:cubicBezTo>
                  <a:cubicBezTo>
                    <a:pt x="997" y="22"/>
                    <a:pt x="998" y="20"/>
                    <a:pt x="999" y="19"/>
                  </a:cubicBezTo>
                  <a:cubicBezTo>
                    <a:pt x="1000" y="18"/>
                    <a:pt x="1000" y="17"/>
                    <a:pt x="1001" y="17"/>
                  </a:cubicBezTo>
                  <a:cubicBezTo>
                    <a:pt x="1001" y="16"/>
                    <a:pt x="1002" y="14"/>
                    <a:pt x="1003" y="14"/>
                  </a:cubicBezTo>
                  <a:cubicBezTo>
                    <a:pt x="1003" y="14"/>
                    <a:pt x="1005" y="16"/>
                    <a:pt x="1005" y="16"/>
                  </a:cubicBezTo>
                  <a:cubicBezTo>
                    <a:pt x="1005" y="16"/>
                    <a:pt x="1003" y="18"/>
                    <a:pt x="1003" y="18"/>
                  </a:cubicBezTo>
                  <a:cubicBezTo>
                    <a:pt x="1003" y="19"/>
                    <a:pt x="1002" y="20"/>
                    <a:pt x="1001" y="20"/>
                  </a:cubicBezTo>
                  <a:cubicBezTo>
                    <a:pt x="1001" y="21"/>
                    <a:pt x="1000" y="22"/>
                    <a:pt x="1000" y="23"/>
                  </a:cubicBezTo>
                  <a:cubicBezTo>
                    <a:pt x="1000" y="23"/>
                    <a:pt x="1002" y="24"/>
                    <a:pt x="1002" y="24"/>
                  </a:cubicBezTo>
                  <a:cubicBezTo>
                    <a:pt x="1002" y="25"/>
                    <a:pt x="1000" y="26"/>
                    <a:pt x="1000" y="27"/>
                  </a:cubicBezTo>
                  <a:cubicBezTo>
                    <a:pt x="1001" y="27"/>
                    <a:pt x="1002" y="28"/>
                    <a:pt x="1003" y="28"/>
                  </a:cubicBezTo>
                  <a:cubicBezTo>
                    <a:pt x="1003" y="29"/>
                    <a:pt x="1005" y="30"/>
                    <a:pt x="1005" y="30"/>
                  </a:cubicBezTo>
                  <a:cubicBezTo>
                    <a:pt x="1005" y="31"/>
                    <a:pt x="1003" y="32"/>
                    <a:pt x="1003" y="32"/>
                  </a:cubicBezTo>
                  <a:cubicBezTo>
                    <a:pt x="1003" y="33"/>
                    <a:pt x="1005" y="33"/>
                    <a:pt x="1005" y="34"/>
                  </a:cubicBezTo>
                  <a:cubicBezTo>
                    <a:pt x="1005" y="35"/>
                    <a:pt x="1003" y="36"/>
                    <a:pt x="1004" y="36"/>
                  </a:cubicBezTo>
                  <a:cubicBezTo>
                    <a:pt x="1004" y="37"/>
                    <a:pt x="1006" y="37"/>
                    <a:pt x="1006" y="38"/>
                  </a:cubicBezTo>
                  <a:cubicBezTo>
                    <a:pt x="1006" y="37"/>
                    <a:pt x="1007" y="36"/>
                    <a:pt x="1008" y="36"/>
                  </a:cubicBezTo>
                  <a:cubicBezTo>
                    <a:pt x="1008" y="35"/>
                    <a:pt x="1009" y="34"/>
                    <a:pt x="1009" y="33"/>
                  </a:cubicBezTo>
                  <a:cubicBezTo>
                    <a:pt x="1009" y="33"/>
                    <a:pt x="1007" y="32"/>
                    <a:pt x="1007" y="32"/>
                  </a:cubicBezTo>
                  <a:cubicBezTo>
                    <a:pt x="1007" y="31"/>
                    <a:pt x="1005" y="31"/>
                    <a:pt x="1005" y="30"/>
                  </a:cubicBezTo>
                  <a:cubicBezTo>
                    <a:pt x="1005" y="30"/>
                    <a:pt x="1006" y="28"/>
                    <a:pt x="1006" y="28"/>
                  </a:cubicBezTo>
                  <a:cubicBezTo>
                    <a:pt x="1007" y="27"/>
                    <a:pt x="1008" y="26"/>
                    <a:pt x="1008" y="26"/>
                  </a:cubicBezTo>
                  <a:cubicBezTo>
                    <a:pt x="1009" y="26"/>
                    <a:pt x="1010" y="27"/>
                    <a:pt x="1010" y="27"/>
                  </a:cubicBezTo>
                  <a:cubicBezTo>
                    <a:pt x="1011" y="28"/>
                    <a:pt x="1012" y="29"/>
                    <a:pt x="1013" y="29"/>
                  </a:cubicBezTo>
                  <a:cubicBezTo>
                    <a:pt x="1013" y="29"/>
                    <a:pt x="1014" y="31"/>
                    <a:pt x="1015" y="31"/>
                  </a:cubicBezTo>
                  <a:cubicBezTo>
                    <a:pt x="1015" y="31"/>
                    <a:pt x="1016" y="29"/>
                    <a:pt x="1017" y="28"/>
                  </a:cubicBezTo>
                  <a:cubicBezTo>
                    <a:pt x="1017" y="28"/>
                    <a:pt x="1018" y="27"/>
                    <a:pt x="1018" y="26"/>
                  </a:cubicBezTo>
                  <a:cubicBezTo>
                    <a:pt x="1019" y="26"/>
                    <a:pt x="1020" y="28"/>
                    <a:pt x="1021" y="28"/>
                  </a:cubicBezTo>
                  <a:cubicBezTo>
                    <a:pt x="1021" y="28"/>
                    <a:pt x="1022" y="26"/>
                    <a:pt x="1022" y="26"/>
                  </a:cubicBezTo>
                  <a:cubicBezTo>
                    <a:pt x="1022" y="26"/>
                    <a:pt x="1024" y="23"/>
                    <a:pt x="1024" y="23"/>
                  </a:cubicBezTo>
                  <a:cubicBezTo>
                    <a:pt x="1024" y="24"/>
                    <a:pt x="1026" y="25"/>
                    <a:pt x="1026" y="25"/>
                  </a:cubicBezTo>
                  <a:cubicBezTo>
                    <a:pt x="1026" y="26"/>
                    <a:pt x="1024" y="27"/>
                    <a:pt x="1024" y="27"/>
                  </a:cubicBezTo>
                  <a:cubicBezTo>
                    <a:pt x="1025" y="28"/>
                    <a:pt x="1027" y="28"/>
                    <a:pt x="1027" y="29"/>
                  </a:cubicBezTo>
                  <a:cubicBezTo>
                    <a:pt x="1027" y="30"/>
                    <a:pt x="1025" y="31"/>
                    <a:pt x="1025" y="31"/>
                  </a:cubicBezTo>
                  <a:cubicBezTo>
                    <a:pt x="1025" y="32"/>
                    <a:pt x="1027" y="32"/>
                    <a:pt x="1027" y="33"/>
                  </a:cubicBezTo>
                  <a:cubicBezTo>
                    <a:pt x="1028" y="32"/>
                    <a:pt x="1028" y="32"/>
                    <a:pt x="1029" y="31"/>
                  </a:cubicBezTo>
                  <a:cubicBezTo>
                    <a:pt x="1029" y="31"/>
                    <a:pt x="1030" y="29"/>
                    <a:pt x="1031" y="29"/>
                  </a:cubicBezTo>
                  <a:cubicBezTo>
                    <a:pt x="1031" y="29"/>
                    <a:pt x="1033" y="30"/>
                    <a:pt x="1033" y="30"/>
                  </a:cubicBezTo>
                  <a:cubicBezTo>
                    <a:pt x="1033" y="30"/>
                    <a:pt x="1034" y="29"/>
                    <a:pt x="1035" y="28"/>
                  </a:cubicBezTo>
                  <a:cubicBezTo>
                    <a:pt x="1035" y="27"/>
                    <a:pt x="1036" y="27"/>
                    <a:pt x="1036" y="26"/>
                  </a:cubicBezTo>
                  <a:cubicBezTo>
                    <a:pt x="1037" y="25"/>
                    <a:pt x="1037" y="24"/>
                    <a:pt x="1038" y="24"/>
                  </a:cubicBezTo>
                  <a:cubicBezTo>
                    <a:pt x="1038" y="23"/>
                    <a:pt x="1039" y="21"/>
                    <a:pt x="1040" y="21"/>
                  </a:cubicBezTo>
                  <a:cubicBezTo>
                    <a:pt x="1040" y="21"/>
                    <a:pt x="1041" y="23"/>
                    <a:pt x="1042" y="23"/>
                  </a:cubicBezTo>
                  <a:cubicBezTo>
                    <a:pt x="1042" y="24"/>
                    <a:pt x="1044" y="24"/>
                    <a:pt x="1044" y="25"/>
                  </a:cubicBezTo>
                  <a:cubicBezTo>
                    <a:pt x="1044" y="25"/>
                    <a:pt x="1043" y="27"/>
                    <a:pt x="1042" y="27"/>
                  </a:cubicBezTo>
                  <a:cubicBezTo>
                    <a:pt x="1042" y="28"/>
                    <a:pt x="1041" y="28"/>
                    <a:pt x="1041" y="29"/>
                  </a:cubicBezTo>
                  <a:cubicBezTo>
                    <a:pt x="1040" y="29"/>
                    <a:pt x="1039" y="27"/>
                    <a:pt x="1038" y="28"/>
                  </a:cubicBezTo>
                  <a:cubicBezTo>
                    <a:pt x="1038" y="28"/>
                    <a:pt x="1037" y="29"/>
                    <a:pt x="1037" y="30"/>
                  </a:cubicBezTo>
                  <a:cubicBezTo>
                    <a:pt x="1036" y="30"/>
                    <a:pt x="1035" y="32"/>
                    <a:pt x="1035" y="32"/>
                  </a:cubicBezTo>
                  <a:cubicBezTo>
                    <a:pt x="1035" y="33"/>
                    <a:pt x="1037" y="33"/>
                    <a:pt x="1037" y="34"/>
                  </a:cubicBezTo>
                  <a:cubicBezTo>
                    <a:pt x="1037" y="34"/>
                    <a:pt x="1036" y="36"/>
                    <a:pt x="1036" y="36"/>
                  </a:cubicBezTo>
                  <a:cubicBezTo>
                    <a:pt x="1035" y="37"/>
                    <a:pt x="1034" y="37"/>
                    <a:pt x="1034" y="38"/>
                  </a:cubicBezTo>
                  <a:cubicBezTo>
                    <a:pt x="1035" y="38"/>
                    <a:pt x="1035" y="40"/>
                    <a:pt x="1036" y="40"/>
                  </a:cubicBezTo>
                  <a:cubicBezTo>
                    <a:pt x="1036" y="40"/>
                    <a:pt x="1038" y="38"/>
                    <a:pt x="1038" y="38"/>
                  </a:cubicBezTo>
                  <a:cubicBezTo>
                    <a:pt x="1038" y="37"/>
                    <a:pt x="1039" y="35"/>
                    <a:pt x="1040" y="35"/>
                  </a:cubicBezTo>
                  <a:cubicBezTo>
                    <a:pt x="1040" y="35"/>
                    <a:pt x="1041" y="37"/>
                    <a:pt x="1042" y="37"/>
                  </a:cubicBezTo>
                  <a:cubicBezTo>
                    <a:pt x="1042" y="38"/>
                    <a:pt x="1043" y="39"/>
                    <a:pt x="1044" y="39"/>
                  </a:cubicBezTo>
                  <a:cubicBezTo>
                    <a:pt x="1044" y="39"/>
                    <a:pt x="1046" y="41"/>
                    <a:pt x="1046" y="41"/>
                  </a:cubicBezTo>
                  <a:cubicBezTo>
                    <a:pt x="1047" y="40"/>
                    <a:pt x="1048" y="39"/>
                    <a:pt x="1048" y="38"/>
                  </a:cubicBezTo>
                  <a:cubicBezTo>
                    <a:pt x="1049" y="38"/>
                    <a:pt x="1049" y="37"/>
                    <a:pt x="1050" y="36"/>
                  </a:cubicBezTo>
                  <a:cubicBezTo>
                    <a:pt x="1051" y="37"/>
                    <a:pt x="1053" y="38"/>
                    <a:pt x="1054" y="39"/>
                  </a:cubicBezTo>
                  <a:cubicBezTo>
                    <a:pt x="1053" y="41"/>
                    <a:pt x="1052" y="42"/>
                    <a:pt x="1051" y="44"/>
                  </a:cubicBezTo>
                  <a:cubicBezTo>
                    <a:pt x="1050" y="44"/>
                    <a:pt x="1050" y="46"/>
                    <a:pt x="1049" y="46"/>
                  </a:cubicBezTo>
                  <a:cubicBezTo>
                    <a:pt x="1048" y="46"/>
                    <a:pt x="1047" y="44"/>
                    <a:pt x="1047" y="44"/>
                  </a:cubicBezTo>
                  <a:cubicBezTo>
                    <a:pt x="1046" y="45"/>
                    <a:pt x="1046" y="47"/>
                    <a:pt x="1045" y="47"/>
                  </a:cubicBezTo>
                  <a:cubicBezTo>
                    <a:pt x="1044" y="47"/>
                    <a:pt x="1043" y="45"/>
                    <a:pt x="1043" y="45"/>
                  </a:cubicBezTo>
                  <a:cubicBezTo>
                    <a:pt x="1042" y="45"/>
                    <a:pt x="1042" y="47"/>
                    <a:pt x="1041" y="47"/>
                  </a:cubicBezTo>
                  <a:cubicBezTo>
                    <a:pt x="1041" y="48"/>
                    <a:pt x="1043" y="48"/>
                    <a:pt x="1043" y="49"/>
                  </a:cubicBezTo>
                  <a:cubicBezTo>
                    <a:pt x="1043" y="49"/>
                    <a:pt x="1041" y="51"/>
                    <a:pt x="1042" y="51"/>
                  </a:cubicBezTo>
                  <a:cubicBezTo>
                    <a:pt x="1042" y="51"/>
                    <a:pt x="1044" y="53"/>
                    <a:pt x="1044" y="53"/>
                  </a:cubicBezTo>
                  <a:cubicBezTo>
                    <a:pt x="1044" y="53"/>
                    <a:pt x="1045" y="51"/>
                    <a:pt x="1046" y="51"/>
                  </a:cubicBezTo>
                  <a:cubicBezTo>
                    <a:pt x="1046" y="51"/>
                    <a:pt x="1047" y="52"/>
                    <a:pt x="1048" y="52"/>
                  </a:cubicBezTo>
                  <a:cubicBezTo>
                    <a:pt x="1048" y="52"/>
                    <a:pt x="1049" y="50"/>
                    <a:pt x="1050" y="50"/>
                  </a:cubicBezTo>
                  <a:cubicBezTo>
                    <a:pt x="1050" y="50"/>
                    <a:pt x="1051" y="52"/>
                    <a:pt x="1052" y="52"/>
                  </a:cubicBezTo>
                  <a:cubicBezTo>
                    <a:pt x="1052" y="52"/>
                    <a:pt x="1053" y="50"/>
                    <a:pt x="1053" y="50"/>
                  </a:cubicBezTo>
                  <a:cubicBezTo>
                    <a:pt x="1054" y="49"/>
                    <a:pt x="1055" y="48"/>
                    <a:pt x="1055" y="47"/>
                  </a:cubicBezTo>
                  <a:cubicBezTo>
                    <a:pt x="1056" y="47"/>
                    <a:pt x="1057" y="46"/>
                    <a:pt x="1057" y="45"/>
                  </a:cubicBezTo>
                  <a:cubicBezTo>
                    <a:pt x="1057" y="45"/>
                    <a:pt x="1055" y="44"/>
                    <a:pt x="1055" y="43"/>
                  </a:cubicBezTo>
                  <a:cubicBezTo>
                    <a:pt x="1055" y="43"/>
                    <a:pt x="1056" y="42"/>
                    <a:pt x="1056" y="41"/>
                  </a:cubicBezTo>
                  <a:cubicBezTo>
                    <a:pt x="1056" y="41"/>
                    <a:pt x="1054" y="40"/>
                    <a:pt x="1054" y="39"/>
                  </a:cubicBezTo>
                  <a:cubicBezTo>
                    <a:pt x="1054" y="39"/>
                    <a:pt x="1056" y="38"/>
                    <a:pt x="1056" y="37"/>
                  </a:cubicBezTo>
                  <a:cubicBezTo>
                    <a:pt x="1056" y="36"/>
                    <a:pt x="1057" y="36"/>
                    <a:pt x="1058" y="35"/>
                  </a:cubicBezTo>
                  <a:cubicBezTo>
                    <a:pt x="1058" y="35"/>
                    <a:pt x="1060" y="37"/>
                    <a:pt x="1060" y="37"/>
                  </a:cubicBezTo>
                  <a:cubicBezTo>
                    <a:pt x="1060" y="37"/>
                    <a:pt x="1062" y="38"/>
                    <a:pt x="1062" y="38"/>
                  </a:cubicBezTo>
                  <a:cubicBezTo>
                    <a:pt x="1062" y="38"/>
                    <a:pt x="1064" y="36"/>
                    <a:pt x="1064" y="36"/>
                  </a:cubicBezTo>
                  <a:cubicBezTo>
                    <a:pt x="1064" y="36"/>
                    <a:pt x="1061" y="35"/>
                    <a:pt x="1061" y="34"/>
                  </a:cubicBezTo>
                  <a:cubicBezTo>
                    <a:pt x="1061" y="34"/>
                    <a:pt x="1063" y="33"/>
                    <a:pt x="1063" y="32"/>
                  </a:cubicBezTo>
                  <a:cubicBezTo>
                    <a:pt x="1064" y="31"/>
                    <a:pt x="1065" y="29"/>
                    <a:pt x="1067" y="28"/>
                  </a:cubicBezTo>
                  <a:cubicBezTo>
                    <a:pt x="1067" y="28"/>
                    <a:pt x="1069" y="29"/>
                    <a:pt x="1069" y="29"/>
                  </a:cubicBezTo>
                  <a:cubicBezTo>
                    <a:pt x="1069" y="30"/>
                    <a:pt x="1067" y="31"/>
                    <a:pt x="1067" y="32"/>
                  </a:cubicBezTo>
                  <a:cubicBezTo>
                    <a:pt x="1067" y="32"/>
                    <a:pt x="1069" y="33"/>
                    <a:pt x="1069" y="33"/>
                  </a:cubicBezTo>
                  <a:cubicBezTo>
                    <a:pt x="1069" y="34"/>
                    <a:pt x="1068" y="35"/>
                    <a:pt x="1068" y="36"/>
                  </a:cubicBezTo>
                  <a:cubicBezTo>
                    <a:pt x="1067" y="36"/>
                    <a:pt x="1066" y="37"/>
                    <a:pt x="1066" y="38"/>
                  </a:cubicBezTo>
                  <a:cubicBezTo>
                    <a:pt x="1065" y="39"/>
                    <a:pt x="1065" y="40"/>
                    <a:pt x="1064" y="40"/>
                  </a:cubicBezTo>
                  <a:cubicBezTo>
                    <a:pt x="1064" y="40"/>
                    <a:pt x="1063" y="42"/>
                    <a:pt x="1063" y="42"/>
                  </a:cubicBezTo>
                  <a:cubicBezTo>
                    <a:pt x="1062" y="42"/>
                    <a:pt x="1060" y="41"/>
                    <a:pt x="1060" y="41"/>
                  </a:cubicBezTo>
                  <a:cubicBezTo>
                    <a:pt x="1060" y="41"/>
                    <a:pt x="1058" y="42"/>
                    <a:pt x="1059" y="43"/>
                  </a:cubicBezTo>
                  <a:cubicBezTo>
                    <a:pt x="1059" y="43"/>
                    <a:pt x="1060" y="44"/>
                    <a:pt x="1061" y="45"/>
                  </a:cubicBezTo>
                  <a:cubicBezTo>
                    <a:pt x="1061" y="45"/>
                    <a:pt x="1063" y="46"/>
                    <a:pt x="1063" y="46"/>
                  </a:cubicBezTo>
                  <a:cubicBezTo>
                    <a:pt x="1063" y="47"/>
                    <a:pt x="1062" y="48"/>
                    <a:pt x="1061" y="49"/>
                  </a:cubicBezTo>
                  <a:cubicBezTo>
                    <a:pt x="1061" y="49"/>
                    <a:pt x="1060" y="50"/>
                    <a:pt x="1060" y="51"/>
                  </a:cubicBezTo>
                  <a:cubicBezTo>
                    <a:pt x="1059" y="51"/>
                    <a:pt x="1058" y="53"/>
                    <a:pt x="1058" y="53"/>
                  </a:cubicBezTo>
                  <a:cubicBezTo>
                    <a:pt x="1058" y="54"/>
                    <a:pt x="1056" y="55"/>
                    <a:pt x="1056" y="55"/>
                  </a:cubicBezTo>
                  <a:cubicBezTo>
                    <a:pt x="1056" y="55"/>
                    <a:pt x="1058" y="57"/>
                    <a:pt x="1058" y="57"/>
                  </a:cubicBezTo>
                  <a:cubicBezTo>
                    <a:pt x="1059" y="57"/>
                    <a:pt x="1060" y="55"/>
                    <a:pt x="1060" y="55"/>
                  </a:cubicBezTo>
                  <a:cubicBezTo>
                    <a:pt x="1061" y="55"/>
                    <a:pt x="1062" y="56"/>
                    <a:pt x="1062" y="56"/>
                  </a:cubicBezTo>
                  <a:cubicBezTo>
                    <a:pt x="1063" y="57"/>
                    <a:pt x="1065" y="58"/>
                    <a:pt x="1065" y="58"/>
                  </a:cubicBezTo>
                  <a:cubicBezTo>
                    <a:pt x="1065" y="59"/>
                    <a:pt x="1063" y="60"/>
                    <a:pt x="1063" y="60"/>
                  </a:cubicBezTo>
                  <a:cubicBezTo>
                    <a:pt x="1062" y="62"/>
                    <a:pt x="1061" y="63"/>
                    <a:pt x="1060" y="65"/>
                  </a:cubicBezTo>
                  <a:cubicBezTo>
                    <a:pt x="1058" y="64"/>
                    <a:pt x="1057" y="63"/>
                    <a:pt x="1055" y="61"/>
                  </a:cubicBezTo>
                  <a:cubicBezTo>
                    <a:pt x="1055" y="61"/>
                    <a:pt x="1057" y="60"/>
                    <a:pt x="1057" y="59"/>
                  </a:cubicBezTo>
                  <a:cubicBezTo>
                    <a:pt x="1057" y="59"/>
                    <a:pt x="1054" y="58"/>
                    <a:pt x="1055" y="57"/>
                  </a:cubicBezTo>
                  <a:cubicBezTo>
                    <a:pt x="1055" y="57"/>
                    <a:pt x="1056" y="56"/>
                    <a:pt x="1056" y="55"/>
                  </a:cubicBezTo>
                  <a:cubicBezTo>
                    <a:pt x="1056" y="55"/>
                    <a:pt x="1055" y="54"/>
                    <a:pt x="1054" y="53"/>
                  </a:cubicBezTo>
                  <a:cubicBezTo>
                    <a:pt x="1053" y="53"/>
                    <a:pt x="1052" y="52"/>
                    <a:pt x="1052" y="52"/>
                  </a:cubicBezTo>
                  <a:cubicBezTo>
                    <a:pt x="1051" y="53"/>
                    <a:pt x="1049" y="55"/>
                    <a:pt x="1048" y="56"/>
                  </a:cubicBezTo>
                  <a:cubicBezTo>
                    <a:pt x="1049" y="57"/>
                    <a:pt x="1050" y="57"/>
                    <a:pt x="1051" y="58"/>
                  </a:cubicBezTo>
                  <a:cubicBezTo>
                    <a:pt x="1051" y="58"/>
                    <a:pt x="1053" y="59"/>
                    <a:pt x="1053" y="60"/>
                  </a:cubicBezTo>
                  <a:cubicBezTo>
                    <a:pt x="1053" y="60"/>
                    <a:pt x="1051" y="62"/>
                    <a:pt x="1051" y="62"/>
                  </a:cubicBezTo>
                  <a:cubicBezTo>
                    <a:pt x="1051" y="62"/>
                    <a:pt x="1049" y="64"/>
                    <a:pt x="1049" y="64"/>
                  </a:cubicBezTo>
                  <a:cubicBezTo>
                    <a:pt x="1049" y="64"/>
                    <a:pt x="1051" y="66"/>
                    <a:pt x="1052" y="66"/>
                  </a:cubicBezTo>
                  <a:cubicBezTo>
                    <a:pt x="1052" y="66"/>
                    <a:pt x="1054" y="67"/>
                    <a:pt x="1054" y="68"/>
                  </a:cubicBezTo>
                  <a:cubicBezTo>
                    <a:pt x="1054" y="68"/>
                    <a:pt x="1052" y="70"/>
                    <a:pt x="1052" y="70"/>
                  </a:cubicBezTo>
                  <a:cubicBezTo>
                    <a:pt x="1052" y="70"/>
                    <a:pt x="1050" y="68"/>
                    <a:pt x="1050" y="68"/>
                  </a:cubicBezTo>
                  <a:cubicBezTo>
                    <a:pt x="1049" y="68"/>
                    <a:pt x="1049" y="70"/>
                    <a:pt x="1048" y="70"/>
                  </a:cubicBezTo>
                  <a:cubicBezTo>
                    <a:pt x="1048" y="71"/>
                    <a:pt x="1047" y="72"/>
                    <a:pt x="1047" y="73"/>
                  </a:cubicBezTo>
                  <a:cubicBezTo>
                    <a:pt x="1047" y="73"/>
                    <a:pt x="1048" y="74"/>
                    <a:pt x="1049" y="74"/>
                  </a:cubicBezTo>
                  <a:cubicBezTo>
                    <a:pt x="1049" y="74"/>
                    <a:pt x="1047" y="76"/>
                    <a:pt x="1047" y="76"/>
                  </a:cubicBezTo>
                  <a:cubicBezTo>
                    <a:pt x="1047" y="76"/>
                    <a:pt x="1045" y="75"/>
                    <a:pt x="1045" y="75"/>
                  </a:cubicBezTo>
                  <a:cubicBezTo>
                    <a:pt x="1045" y="74"/>
                    <a:pt x="1047" y="73"/>
                    <a:pt x="1047" y="73"/>
                  </a:cubicBezTo>
                  <a:cubicBezTo>
                    <a:pt x="1046" y="72"/>
                    <a:pt x="1044" y="71"/>
                    <a:pt x="1044" y="71"/>
                  </a:cubicBezTo>
                  <a:cubicBezTo>
                    <a:pt x="1044" y="70"/>
                    <a:pt x="1046" y="69"/>
                    <a:pt x="1046" y="69"/>
                  </a:cubicBezTo>
                  <a:cubicBezTo>
                    <a:pt x="1046" y="68"/>
                    <a:pt x="1044" y="68"/>
                    <a:pt x="1044" y="67"/>
                  </a:cubicBezTo>
                  <a:cubicBezTo>
                    <a:pt x="1044" y="66"/>
                    <a:pt x="1046" y="65"/>
                    <a:pt x="1045" y="65"/>
                  </a:cubicBezTo>
                  <a:cubicBezTo>
                    <a:pt x="1045" y="64"/>
                    <a:pt x="1043" y="64"/>
                    <a:pt x="1043" y="63"/>
                  </a:cubicBezTo>
                  <a:cubicBezTo>
                    <a:pt x="1043" y="62"/>
                    <a:pt x="1045" y="61"/>
                    <a:pt x="1045" y="61"/>
                  </a:cubicBezTo>
                  <a:cubicBezTo>
                    <a:pt x="1045" y="60"/>
                    <a:pt x="1043" y="60"/>
                    <a:pt x="1043" y="59"/>
                  </a:cubicBezTo>
                  <a:cubicBezTo>
                    <a:pt x="1042" y="61"/>
                    <a:pt x="1040" y="62"/>
                    <a:pt x="1039" y="63"/>
                  </a:cubicBezTo>
                  <a:cubicBezTo>
                    <a:pt x="1039" y="64"/>
                    <a:pt x="1038" y="65"/>
                    <a:pt x="1038" y="66"/>
                  </a:cubicBezTo>
                  <a:cubicBezTo>
                    <a:pt x="1037" y="66"/>
                    <a:pt x="1036" y="68"/>
                    <a:pt x="1036" y="68"/>
                  </a:cubicBezTo>
                  <a:cubicBezTo>
                    <a:pt x="1036" y="68"/>
                    <a:pt x="1034" y="66"/>
                    <a:pt x="1034" y="66"/>
                  </a:cubicBezTo>
                  <a:cubicBezTo>
                    <a:pt x="1033" y="67"/>
                    <a:pt x="1032" y="68"/>
                    <a:pt x="1032" y="68"/>
                  </a:cubicBezTo>
                  <a:cubicBezTo>
                    <a:pt x="1032" y="69"/>
                    <a:pt x="1034" y="70"/>
                    <a:pt x="1034" y="70"/>
                  </a:cubicBezTo>
                  <a:cubicBezTo>
                    <a:pt x="1034" y="71"/>
                    <a:pt x="1033" y="72"/>
                    <a:pt x="1032" y="72"/>
                  </a:cubicBezTo>
                  <a:cubicBezTo>
                    <a:pt x="1032" y="73"/>
                    <a:pt x="1031" y="74"/>
                    <a:pt x="1031" y="75"/>
                  </a:cubicBezTo>
                  <a:cubicBezTo>
                    <a:pt x="1030" y="75"/>
                    <a:pt x="1030" y="76"/>
                    <a:pt x="1029" y="77"/>
                  </a:cubicBezTo>
                  <a:cubicBezTo>
                    <a:pt x="1028" y="76"/>
                    <a:pt x="1026" y="75"/>
                    <a:pt x="1025" y="73"/>
                  </a:cubicBezTo>
                  <a:cubicBezTo>
                    <a:pt x="1025" y="73"/>
                    <a:pt x="1026" y="72"/>
                    <a:pt x="1026" y="71"/>
                  </a:cubicBezTo>
                  <a:cubicBezTo>
                    <a:pt x="1027" y="71"/>
                    <a:pt x="1028" y="69"/>
                    <a:pt x="1028" y="69"/>
                  </a:cubicBezTo>
                  <a:cubicBezTo>
                    <a:pt x="1028" y="69"/>
                    <a:pt x="1026" y="68"/>
                    <a:pt x="1026" y="67"/>
                  </a:cubicBezTo>
                  <a:cubicBezTo>
                    <a:pt x="1025" y="67"/>
                    <a:pt x="1024" y="66"/>
                    <a:pt x="1024" y="66"/>
                  </a:cubicBezTo>
                  <a:cubicBezTo>
                    <a:pt x="1023" y="66"/>
                    <a:pt x="1022" y="68"/>
                    <a:pt x="1022" y="68"/>
                  </a:cubicBezTo>
                  <a:cubicBezTo>
                    <a:pt x="1022" y="68"/>
                    <a:pt x="1020" y="70"/>
                    <a:pt x="1020" y="70"/>
                  </a:cubicBezTo>
                  <a:cubicBezTo>
                    <a:pt x="1020" y="70"/>
                    <a:pt x="1018" y="69"/>
                    <a:pt x="1018" y="68"/>
                  </a:cubicBezTo>
                  <a:cubicBezTo>
                    <a:pt x="1018" y="68"/>
                    <a:pt x="1016" y="67"/>
                    <a:pt x="1016" y="67"/>
                  </a:cubicBezTo>
                  <a:cubicBezTo>
                    <a:pt x="1016" y="66"/>
                    <a:pt x="1018" y="65"/>
                    <a:pt x="1017" y="64"/>
                  </a:cubicBezTo>
                  <a:cubicBezTo>
                    <a:pt x="1017" y="64"/>
                    <a:pt x="1016" y="63"/>
                    <a:pt x="1015" y="63"/>
                  </a:cubicBezTo>
                  <a:cubicBezTo>
                    <a:pt x="1014" y="62"/>
                    <a:pt x="1014" y="62"/>
                    <a:pt x="1013" y="61"/>
                  </a:cubicBezTo>
                  <a:cubicBezTo>
                    <a:pt x="1013" y="62"/>
                    <a:pt x="1011" y="63"/>
                    <a:pt x="1011" y="63"/>
                  </a:cubicBezTo>
                  <a:cubicBezTo>
                    <a:pt x="1011" y="64"/>
                    <a:pt x="1013" y="65"/>
                    <a:pt x="1013" y="65"/>
                  </a:cubicBezTo>
                  <a:cubicBezTo>
                    <a:pt x="1014" y="65"/>
                    <a:pt x="1016" y="66"/>
                    <a:pt x="1016" y="67"/>
                  </a:cubicBezTo>
                  <a:cubicBezTo>
                    <a:pt x="1016" y="67"/>
                    <a:pt x="1014" y="68"/>
                    <a:pt x="1014" y="69"/>
                  </a:cubicBezTo>
                  <a:cubicBezTo>
                    <a:pt x="1014" y="69"/>
                    <a:pt x="1013" y="71"/>
                    <a:pt x="1012" y="71"/>
                  </a:cubicBezTo>
                  <a:cubicBezTo>
                    <a:pt x="1012" y="71"/>
                    <a:pt x="1010" y="69"/>
                    <a:pt x="1010" y="69"/>
                  </a:cubicBezTo>
                  <a:cubicBezTo>
                    <a:pt x="1009" y="70"/>
                    <a:pt x="1009" y="71"/>
                    <a:pt x="1008" y="72"/>
                  </a:cubicBezTo>
                  <a:cubicBezTo>
                    <a:pt x="1009" y="72"/>
                    <a:pt x="1010" y="73"/>
                    <a:pt x="1011" y="73"/>
                  </a:cubicBezTo>
                  <a:cubicBezTo>
                    <a:pt x="1010" y="73"/>
                    <a:pt x="1009" y="76"/>
                    <a:pt x="1009" y="76"/>
                  </a:cubicBezTo>
                  <a:cubicBezTo>
                    <a:pt x="1008" y="76"/>
                    <a:pt x="1007" y="74"/>
                    <a:pt x="1007" y="74"/>
                  </a:cubicBezTo>
                  <a:cubicBezTo>
                    <a:pt x="1006" y="74"/>
                    <a:pt x="1004" y="72"/>
                    <a:pt x="1004" y="72"/>
                  </a:cubicBezTo>
                  <a:cubicBezTo>
                    <a:pt x="1004" y="72"/>
                    <a:pt x="1006" y="70"/>
                    <a:pt x="1006" y="70"/>
                  </a:cubicBezTo>
                  <a:cubicBezTo>
                    <a:pt x="1006" y="70"/>
                    <a:pt x="1008" y="68"/>
                    <a:pt x="1008" y="68"/>
                  </a:cubicBezTo>
                  <a:cubicBezTo>
                    <a:pt x="1008" y="67"/>
                    <a:pt x="1006" y="67"/>
                    <a:pt x="1006" y="66"/>
                  </a:cubicBezTo>
                  <a:cubicBezTo>
                    <a:pt x="1005" y="65"/>
                    <a:pt x="1007" y="64"/>
                    <a:pt x="1007" y="64"/>
                  </a:cubicBezTo>
                  <a:cubicBezTo>
                    <a:pt x="1007" y="63"/>
                    <a:pt x="1009" y="62"/>
                    <a:pt x="1009" y="62"/>
                  </a:cubicBezTo>
                  <a:cubicBezTo>
                    <a:pt x="1009" y="61"/>
                    <a:pt x="1007" y="60"/>
                    <a:pt x="1007" y="60"/>
                  </a:cubicBezTo>
                  <a:cubicBezTo>
                    <a:pt x="1007" y="59"/>
                    <a:pt x="1005" y="59"/>
                    <a:pt x="1005" y="58"/>
                  </a:cubicBezTo>
                  <a:cubicBezTo>
                    <a:pt x="1003" y="60"/>
                    <a:pt x="1002" y="61"/>
                    <a:pt x="1001" y="63"/>
                  </a:cubicBezTo>
                  <a:cubicBezTo>
                    <a:pt x="1001" y="63"/>
                    <a:pt x="1000" y="64"/>
                    <a:pt x="999" y="65"/>
                  </a:cubicBezTo>
                  <a:cubicBezTo>
                    <a:pt x="999" y="65"/>
                    <a:pt x="998" y="67"/>
                    <a:pt x="998" y="67"/>
                  </a:cubicBezTo>
                  <a:cubicBezTo>
                    <a:pt x="998" y="68"/>
                    <a:pt x="1000" y="68"/>
                    <a:pt x="1000" y="69"/>
                  </a:cubicBezTo>
                  <a:cubicBezTo>
                    <a:pt x="1000" y="70"/>
                    <a:pt x="998" y="70"/>
                    <a:pt x="998" y="71"/>
                  </a:cubicBezTo>
                  <a:cubicBezTo>
                    <a:pt x="997" y="70"/>
                    <a:pt x="997" y="70"/>
                    <a:pt x="996" y="69"/>
                  </a:cubicBezTo>
                  <a:cubicBezTo>
                    <a:pt x="996" y="69"/>
                    <a:pt x="994" y="68"/>
                    <a:pt x="994" y="68"/>
                  </a:cubicBezTo>
                  <a:cubicBezTo>
                    <a:pt x="994" y="67"/>
                    <a:pt x="996" y="66"/>
                    <a:pt x="995" y="65"/>
                  </a:cubicBezTo>
                  <a:cubicBezTo>
                    <a:pt x="995" y="65"/>
                    <a:pt x="994" y="64"/>
                    <a:pt x="993" y="64"/>
                  </a:cubicBezTo>
                  <a:cubicBezTo>
                    <a:pt x="993" y="63"/>
                    <a:pt x="991" y="62"/>
                    <a:pt x="991" y="62"/>
                  </a:cubicBezTo>
                  <a:cubicBezTo>
                    <a:pt x="991" y="61"/>
                    <a:pt x="993" y="60"/>
                    <a:pt x="993" y="60"/>
                  </a:cubicBezTo>
                  <a:cubicBezTo>
                    <a:pt x="993" y="59"/>
                    <a:pt x="991" y="59"/>
                    <a:pt x="990" y="58"/>
                  </a:cubicBezTo>
                  <a:cubicBezTo>
                    <a:pt x="990" y="57"/>
                    <a:pt x="992" y="56"/>
                    <a:pt x="992" y="56"/>
                  </a:cubicBezTo>
                  <a:cubicBezTo>
                    <a:pt x="992" y="55"/>
                    <a:pt x="990" y="55"/>
                    <a:pt x="990" y="54"/>
                  </a:cubicBezTo>
                  <a:cubicBezTo>
                    <a:pt x="990" y="55"/>
                    <a:pt x="988" y="56"/>
                    <a:pt x="988" y="56"/>
                  </a:cubicBezTo>
                  <a:cubicBezTo>
                    <a:pt x="988" y="57"/>
                    <a:pt x="991" y="58"/>
                    <a:pt x="990" y="58"/>
                  </a:cubicBezTo>
                  <a:cubicBezTo>
                    <a:pt x="990" y="59"/>
                    <a:pt x="989" y="60"/>
                    <a:pt x="989" y="60"/>
                  </a:cubicBezTo>
                  <a:cubicBezTo>
                    <a:pt x="988" y="61"/>
                    <a:pt x="987" y="62"/>
                    <a:pt x="987" y="62"/>
                  </a:cubicBezTo>
                  <a:cubicBezTo>
                    <a:pt x="987" y="63"/>
                    <a:pt x="985" y="64"/>
                    <a:pt x="985" y="65"/>
                  </a:cubicBezTo>
                  <a:cubicBezTo>
                    <a:pt x="985" y="65"/>
                    <a:pt x="988" y="66"/>
                    <a:pt x="988" y="66"/>
                  </a:cubicBezTo>
                  <a:cubicBezTo>
                    <a:pt x="987" y="67"/>
                    <a:pt x="986" y="68"/>
                    <a:pt x="986" y="69"/>
                  </a:cubicBezTo>
                  <a:cubicBezTo>
                    <a:pt x="985" y="69"/>
                    <a:pt x="985" y="70"/>
                    <a:pt x="984" y="71"/>
                  </a:cubicBezTo>
                  <a:cubicBezTo>
                    <a:pt x="984" y="71"/>
                    <a:pt x="982" y="69"/>
                    <a:pt x="982" y="69"/>
                  </a:cubicBezTo>
                  <a:cubicBezTo>
                    <a:pt x="981" y="69"/>
                    <a:pt x="981" y="71"/>
                    <a:pt x="980" y="71"/>
                  </a:cubicBezTo>
                  <a:cubicBezTo>
                    <a:pt x="979" y="71"/>
                    <a:pt x="979" y="70"/>
                    <a:pt x="978" y="70"/>
                  </a:cubicBezTo>
                  <a:cubicBezTo>
                    <a:pt x="977" y="70"/>
                    <a:pt x="977" y="71"/>
                    <a:pt x="976" y="72"/>
                  </a:cubicBezTo>
                  <a:cubicBezTo>
                    <a:pt x="976" y="72"/>
                    <a:pt x="974" y="70"/>
                    <a:pt x="974" y="70"/>
                  </a:cubicBezTo>
                  <a:cubicBezTo>
                    <a:pt x="974" y="70"/>
                    <a:pt x="976" y="68"/>
                    <a:pt x="976" y="68"/>
                  </a:cubicBezTo>
                  <a:cubicBezTo>
                    <a:pt x="976" y="68"/>
                    <a:pt x="977" y="66"/>
                    <a:pt x="977" y="66"/>
                  </a:cubicBezTo>
                  <a:cubicBezTo>
                    <a:pt x="978" y="66"/>
                    <a:pt x="980" y="68"/>
                    <a:pt x="980" y="67"/>
                  </a:cubicBezTo>
                  <a:cubicBezTo>
                    <a:pt x="980" y="67"/>
                    <a:pt x="981" y="66"/>
                    <a:pt x="981" y="65"/>
                  </a:cubicBezTo>
                  <a:cubicBezTo>
                    <a:pt x="982" y="64"/>
                    <a:pt x="983" y="64"/>
                    <a:pt x="983" y="63"/>
                  </a:cubicBezTo>
                  <a:cubicBezTo>
                    <a:pt x="983" y="63"/>
                    <a:pt x="985" y="61"/>
                    <a:pt x="985" y="61"/>
                  </a:cubicBezTo>
                  <a:cubicBezTo>
                    <a:pt x="985" y="61"/>
                    <a:pt x="983" y="59"/>
                    <a:pt x="983" y="59"/>
                  </a:cubicBezTo>
                  <a:cubicBezTo>
                    <a:pt x="982" y="59"/>
                    <a:pt x="981" y="61"/>
                    <a:pt x="981" y="61"/>
                  </a:cubicBezTo>
                  <a:cubicBezTo>
                    <a:pt x="980" y="61"/>
                    <a:pt x="979" y="60"/>
                    <a:pt x="979" y="60"/>
                  </a:cubicBezTo>
                  <a:cubicBezTo>
                    <a:pt x="978" y="59"/>
                    <a:pt x="977" y="58"/>
                    <a:pt x="976" y="58"/>
                  </a:cubicBezTo>
                  <a:cubicBezTo>
                    <a:pt x="976" y="58"/>
                    <a:pt x="975" y="56"/>
                    <a:pt x="974" y="56"/>
                  </a:cubicBezTo>
                  <a:cubicBezTo>
                    <a:pt x="974" y="56"/>
                    <a:pt x="973" y="58"/>
                    <a:pt x="972" y="58"/>
                  </a:cubicBezTo>
                  <a:cubicBezTo>
                    <a:pt x="972" y="58"/>
                    <a:pt x="971" y="57"/>
                    <a:pt x="970" y="57"/>
                  </a:cubicBezTo>
                  <a:cubicBezTo>
                    <a:pt x="970" y="57"/>
                    <a:pt x="969" y="58"/>
                    <a:pt x="969" y="59"/>
                  </a:cubicBezTo>
                  <a:cubicBezTo>
                    <a:pt x="968" y="60"/>
                    <a:pt x="967" y="60"/>
                    <a:pt x="967" y="61"/>
                  </a:cubicBezTo>
                  <a:cubicBezTo>
                    <a:pt x="966" y="62"/>
                    <a:pt x="966" y="63"/>
                    <a:pt x="965" y="63"/>
                  </a:cubicBezTo>
                  <a:cubicBezTo>
                    <a:pt x="965" y="64"/>
                    <a:pt x="964" y="65"/>
                    <a:pt x="963" y="66"/>
                  </a:cubicBezTo>
                  <a:cubicBezTo>
                    <a:pt x="963" y="66"/>
                    <a:pt x="962" y="68"/>
                    <a:pt x="962" y="68"/>
                  </a:cubicBezTo>
                  <a:cubicBezTo>
                    <a:pt x="961" y="68"/>
                    <a:pt x="961" y="70"/>
                    <a:pt x="960" y="70"/>
                  </a:cubicBezTo>
                  <a:cubicBezTo>
                    <a:pt x="960" y="70"/>
                    <a:pt x="958" y="69"/>
                    <a:pt x="958" y="68"/>
                  </a:cubicBezTo>
                  <a:cubicBezTo>
                    <a:pt x="958" y="68"/>
                    <a:pt x="959" y="67"/>
                    <a:pt x="960" y="66"/>
                  </a:cubicBezTo>
                  <a:cubicBezTo>
                    <a:pt x="960" y="65"/>
                    <a:pt x="961" y="65"/>
                    <a:pt x="961" y="64"/>
                  </a:cubicBezTo>
                  <a:cubicBezTo>
                    <a:pt x="962" y="63"/>
                    <a:pt x="962" y="62"/>
                    <a:pt x="963" y="62"/>
                  </a:cubicBezTo>
                  <a:cubicBezTo>
                    <a:pt x="962" y="61"/>
                    <a:pt x="961" y="61"/>
                    <a:pt x="961" y="60"/>
                  </a:cubicBezTo>
                  <a:cubicBezTo>
                    <a:pt x="960" y="60"/>
                    <a:pt x="959" y="58"/>
                    <a:pt x="958" y="58"/>
                  </a:cubicBezTo>
                  <a:cubicBezTo>
                    <a:pt x="958" y="58"/>
                    <a:pt x="957" y="60"/>
                    <a:pt x="957" y="61"/>
                  </a:cubicBezTo>
                  <a:cubicBezTo>
                    <a:pt x="956" y="61"/>
                    <a:pt x="955" y="59"/>
                    <a:pt x="955" y="59"/>
                  </a:cubicBezTo>
                  <a:cubicBezTo>
                    <a:pt x="954" y="59"/>
                    <a:pt x="953" y="61"/>
                    <a:pt x="953" y="61"/>
                  </a:cubicBezTo>
                  <a:cubicBezTo>
                    <a:pt x="952" y="61"/>
                    <a:pt x="951" y="60"/>
                    <a:pt x="951" y="59"/>
                  </a:cubicBezTo>
                  <a:cubicBezTo>
                    <a:pt x="950" y="59"/>
                    <a:pt x="949" y="58"/>
                    <a:pt x="948" y="58"/>
                  </a:cubicBezTo>
                  <a:cubicBezTo>
                    <a:pt x="948" y="58"/>
                    <a:pt x="947" y="56"/>
                    <a:pt x="946" y="56"/>
                  </a:cubicBezTo>
                  <a:cubicBezTo>
                    <a:pt x="946" y="56"/>
                    <a:pt x="945" y="58"/>
                    <a:pt x="944" y="58"/>
                  </a:cubicBezTo>
                  <a:cubicBezTo>
                    <a:pt x="944" y="58"/>
                    <a:pt x="943" y="56"/>
                    <a:pt x="942" y="56"/>
                  </a:cubicBezTo>
                  <a:cubicBezTo>
                    <a:pt x="942" y="57"/>
                    <a:pt x="941" y="59"/>
                    <a:pt x="940" y="59"/>
                  </a:cubicBezTo>
                  <a:cubicBezTo>
                    <a:pt x="940" y="59"/>
                    <a:pt x="939" y="57"/>
                    <a:pt x="938" y="57"/>
                  </a:cubicBezTo>
                  <a:cubicBezTo>
                    <a:pt x="938" y="57"/>
                    <a:pt x="937" y="59"/>
                    <a:pt x="937" y="59"/>
                  </a:cubicBezTo>
                  <a:cubicBezTo>
                    <a:pt x="936" y="59"/>
                    <a:pt x="935" y="57"/>
                    <a:pt x="934" y="58"/>
                  </a:cubicBezTo>
                  <a:cubicBezTo>
                    <a:pt x="934" y="58"/>
                    <a:pt x="933" y="60"/>
                    <a:pt x="933" y="60"/>
                  </a:cubicBezTo>
                  <a:cubicBezTo>
                    <a:pt x="932" y="60"/>
                    <a:pt x="931" y="58"/>
                    <a:pt x="930" y="58"/>
                  </a:cubicBezTo>
                  <a:cubicBezTo>
                    <a:pt x="930" y="58"/>
                    <a:pt x="929" y="60"/>
                    <a:pt x="929" y="60"/>
                  </a:cubicBezTo>
                  <a:cubicBezTo>
                    <a:pt x="929" y="61"/>
                    <a:pt x="931" y="61"/>
                    <a:pt x="931" y="62"/>
                  </a:cubicBezTo>
                  <a:cubicBezTo>
                    <a:pt x="931" y="62"/>
                    <a:pt x="929" y="64"/>
                    <a:pt x="929" y="64"/>
                  </a:cubicBezTo>
                  <a:cubicBezTo>
                    <a:pt x="929" y="64"/>
                    <a:pt x="927" y="62"/>
                    <a:pt x="927" y="63"/>
                  </a:cubicBezTo>
                  <a:cubicBezTo>
                    <a:pt x="926" y="63"/>
                    <a:pt x="926" y="65"/>
                    <a:pt x="925" y="65"/>
                  </a:cubicBezTo>
                  <a:cubicBezTo>
                    <a:pt x="925" y="64"/>
                    <a:pt x="923" y="64"/>
                    <a:pt x="923" y="63"/>
                  </a:cubicBezTo>
                  <a:cubicBezTo>
                    <a:pt x="923" y="63"/>
                    <a:pt x="925" y="61"/>
                    <a:pt x="925" y="61"/>
                  </a:cubicBezTo>
                  <a:cubicBezTo>
                    <a:pt x="925" y="60"/>
                    <a:pt x="926" y="59"/>
                    <a:pt x="926" y="59"/>
                  </a:cubicBezTo>
                  <a:cubicBezTo>
                    <a:pt x="927" y="58"/>
                    <a:pt x="928" y="57"/>
                    <a:pt x="928" y="56"/>
                  </a:cubicBezTo>
                  <a:cubicBezTo>
                    <a:pt x="928" y="56"/>
                    <a:pt x="926" y="55"/>
                    <a:pt x="926" y="55"/>
                  </a:cubicBezTo>
                  <a:cubicBezTo>
                    <a:pt x="926" y="54"/>
                    <a:pt x="928" y="53"/>
                    <a:pt x="928" y="52"/>
                  </a:cubicBezTo>
                  <a:cubicBezTo>
                    <a:pt x="928" y="52"/>
                    <a:pt x="925" y="51"/>
                    <a:pt x="925" y="51"/>
                  </a:cubicBezTo>
                  <a:cubicBezTo>
                    <a:pt x="926" y="50"/>
                    <a:pt x="927" y="49"/>
                    <a:pt x="927" y="48"/>
                  </a:cubicBezTo>
                  <a:cubicBezTo>
                    <a:pt x="928" y="48"/>
                    <a:pt x="928" y="47"/>
                    <a:pt x="929" y="46"/>
                  </a:cubicBezTo>
                  <a:cubicBezTo>
                    <a:pt x="929" y="46"/>
                    <a:pt x="930" y="44"/>
                    <a:pt x="930" y="44"/>
                  </a:cubicBezTo>
                  <a:cubicBezTo>
                    <a:pt x="930" y="44"/>
                    <a:pt x="929" y="42"/>
                    <a:pt x="928" y="42"/>
                  </a:cubicBezTo>
                  <a:cubicBezTo>
                    <a:pt x="928" y="42"/>
                    <a:pt x="927" y="44"/>
                    <a:pt x="927" y="45"/>
                  </a:cubicBezTo>
                  <a:cubicBezTo>
                    <a:pt x="926" y="45"/>
                    <a:pt x="924" y="43"/>
                    <a:pt x="924" y="43"/>
                  </a:cubicBezTo>
                  <a:cubicBezTo>
                    <a:pt x="924" y="43"/>
                    <a:pt x="923" y="45"/>
                    <a:pt x="923" y="45"/>
                  </a:cubicBezTo>
                  <a:cubicBezTo>
                    <a:pt x="923" y="46"/>
                    <a:pt x="925" y="46"/>
                    <a:pt x="925" y="47"/>
                  </a:cubicBezTo>
                  <a:cubicBezTo>
                    <a:pt x="925" y="47"/>
                    <a:pt x="923" y="48"/>
                    <a:pt x="923" y="49"/>
                  </a:cubicBezTo>
                  <a:cubicBezTo>
                    <a:pt x="923" y="50"/>
                    <a:pt x="925" y="50"/>
                    <a:pt x="925" y="51"/>
                  </a:cubicBezTo>
                  <a:cubicBezTo>
                    <a:pt x="925" y="51"/>
                    <a:pt x="924" y="52"/>
                    <a:pt x="924" y="53"/>
                  </a:cubicBezTo>
                  <a:cubicBezTo>
                    <a:pt x="924" y="53"/>
                    <a:pt x="926" y="54"/>
                    <a:pt x="926" y="55"/>
                  </a:cubicBezTo>
                  <a:cubicBezTo>
                    <a:pt x="926" y="55"/>
                    <a:pt x="925" y="56"/>
                    <a:pt x="924" y="57"/>
                  </a:cubicBezTo>
                  <a:cubicBezTo>
                    <a:pt x="924" y="57"/>
                    <a:pt x="923" y="59"/>
                    <a:pt x="923" y="59"/>
                  </a:cubicBezTo>
                  <a:cubicBezTo>
                    <a:pt x="922" y="59"/>
                    <a:pt x="920" y="58"/>
                    <a:pt x="920" y="57"/>
                  </a:cubicBezTo>
                  <a:cubicBezTo>
                    <a:pt x="920" y="57"/>
                    <a:pt x="919" y="56"/>
                    <a:pt x="918" y="56"/>
                  </a:cubicBezTo>
                  <a:cubicBezTo>
                    <a:pt x="918" y="56"/>
                    <a:pt x="916" y="54"/>
                    <a:pt x="916" y="54"/>
                  </a:cubicBezTo>
                  <a:cubicBezTo>
                    <a:pt x="915" y="54"/>
                    <a:pt x="914" y="56"/>
                    <a:pt x="914" y="56"/>
                  </a:cubicBezTo>
                  <a:cubicBezTo>
                    <a:pt x="914" y="57"/>
                    <a:pt x="913" y="58"/>
                    <a:pt x="912" y="58"/>
                  </a:cubicBezTo>
                  <a:cubicBezTo>
                    <a:pt x="912" y="59"/>
                    <a:pt x="910" y="57"/>
                    <a:pt x="910" y="57"/>
                  </a:cubicBezTo>
                  <a:cubicBezTo>
                    <a:pt x="910" y="57"/>
                    <a:pt x="908" y="55"/>
                    <a:pt x="908" y="55"/>
                  </a:cubicBezTo>
                  <a:cubicBezTo>
                    <a:pt x="908" y="55"/>
                    <a:pt x="906" y="57"/>
                    <a:pt x="906" y="57"/>
                  </a:cubicBezTo>
                  <a:cubicBezTo>
                    <a:pt x="906" y="57"/>
                    <a:pt x="905" y="60"/>
                    <a:pt x="905" y="60"/>
                  </a:cubicBezTo>
                  <a:cubicBezTo>
                    <a:pt x="904" y="59"/>
                    <a:pt x="903" y="58"/>
                    <a:pt x="902" y="58"/>
                  </a:cubicBezTo>
                  <a:cubicBezTo>
                    <a:pt x="902" y="57"/>
                    <a:pt x="901" y="57"/>
                    <a:pt x="900" y="56"/>
                  </a:cubicBezTo>
                  <a:cubicBezTo>
                    <a:pt x="900" y="56"/>
                    <a:pt x="898" y="55"/>
                    <a:pt x="898" y="54"/>
                  </a:cubicBezTo>
                  <a:cubicBezTo>
                    <a:pt x="898" y="54"/>
                    <a:pt x="899" y="52"/>
                    <a:pt x="900" y="52"/>
                  </a:cubicBezTo>
                  <a:cubicBezTo>
                    <a:pt x="899" y="52"/>
                    <a:pt x="898" y="50"/>
                    <a:pt x="897" y="50"/>
                  </a:cubicBezTo>
                  <a:cubicBezTo>
                    <a:pt x="897" y="51"/>
                    <a:pt x="896" y="52"/>
                    <a:pt x="896" y="53"/>
                  </a:cubicBezTo>
                  <a:cubicBezTo>
                    <a:pt x="895" y="53"/>
                    <a:pt x="895" y="54"/>
                    <a:pt x="894" y="55"/>
                  </a:cubicBezTo>
                  <a:cubicBezTo>
                    <a:pt x="893" y="56"/>
                    <a:pt x="893" y="56"/>
                    <a:pt x="892" y="57"/>
                  </a:cubicBezTo>
                  <a:cubicBezTo>
                    <a:pt x="892" y="58"/>
                    <a:pt x="891" y="59"/>
                    <a:pt x="890" y="59"/>
                  </a:cubicBezTo>
                  <a:cubicBezTo>
                    <a:pt x="890" y="59"/>
                    <a:pt x="889" y="58"/>
                    <a:pt x="888" y="58"/>
                  </a:cubicBezTo>
                  <a:cubicBezTo>
                    <a:pt x="888" y="58"/>
                    <a:pt x="886" y="56"/>
                    <a:pt x="886" y="56"/>
                  </a:cubicBezTo>
                  <a:cubicBezTo>
                    <a:pt x="886" y="56"/>
                    <a:pt x="888" y="54"/>
                    <a:pt x="888" y="54"/>
                  </a:cubicBezTo>
                  <a:cubicBezTo>
                    <a:pt x="887" y="54"/>
                    <a:pt x="886" y="52"/>
                    <a:pt x="885" y="52"/>
                  </a:cubicBezTo>
                  <a:cubicBezTo>
                    <a:pt x="885" y="52"/>
                    <a:pt x="884" y="54"/>
                    <a:pt x="884" y="54"/>
                  </a:cubicBezTo>
                  <a:cubicBezTo>
                    <a:pt x="883" y="55"/>
                    <a:pt x="883" y="56"/>
                    <a:pt x="882" y="57"/>
                  </a:cubicBezTo>
                  <a:cubicBezTo>
                    <a:pt x="882" y="57"/>
                    <a:pt x="881" y="59"/>
                    <a:pt x="880" y="59"/>
                  </a:cubicBezTo>
                  <a:cubicBezTo>
                    <a:pt x="880" y="59"/>
                    <a:pt x="878" y="57"/>
                    <a:pt x="878" y="57"/>
                  </a:cubicBezTo>
                  <a:cubicBezTo>
                    <a:pt x="878" y="57"/>
                    <a:pt x="876" y="59"/>
                    <a:pt x="876" y="59"/>
                  </a:cubicBezTo>
                  <a:cubicBezTo>
                    <a:pt x="877" y="60"/>
                    <a:pt x="879" y="61"/>
                    <a:pt x="879" y="61"/>
                  </a:cubicBezTo>
                  <a:cubicBezTo>
                    <a:pt x="879" y="62"/>
                    <a:pt x="877" y="63"/>
                    <a:pt x="877" y="63"/>
                  </a:cubicBezTo>
                  <a:cubicBezTo>
                    <a:pt x="876" y="64"/>
                    <a:pt x="876" y="65"/>
                    <a:pt x="875" y="65"/>
                  </a:cubicBezTo>
                  <a:cubicBezTo>
                    <a:pt x="875" y="66"/>
                    <a:pt x="874" y="68"/>
                    <a:pt x="874" y="68"/>
                  </a:cubicBezTo>
                  <a:cubicBezTo>
                    <a:pt x="873" y="68"/>
                    <a:pt x="872" y="66"/>
                    <a:pt x="871" y="66"/>
                  </a:cubicBezTo>
                  <a:cubicBezTo>
                    <a:pt x="871" y="66"/>
                    <a:pt x="870" y="68"/>
                    <a:pt x="870" y="68"/>
                  </a:cubicBezTo>
                  <a:cubicBezTo>
                    <a:pt x="868" y="67"/>
                    <a:pt x="867" y="66"/>
                    <a:pt x="865" y="65"/>
                  </a:cubicBezTo>
                  <a:cubicBezTo>
                    <a:pt x="866" y="64"/>
                    <a:pt x="866" y="63"/>
                    <a:pt x="867" y="63"/>
                  </a:cubicBezTo>
                  <a:cubicBezTo>
                    <a:pt x="867" y="62"/>
                    <a:pt x="869" y="61"/>
                    <a:pt x="869" y="60"/>
                  </a:cubicBezTo>
                  <a:cubicBezTo>
                    <a:pt x="869" y="60"/>
                    <a:pt x="866" y="59"/>
                    <a:pt x="866" y="59"/>
                  </a:cubicBezTo>
                  <a:cubicBezTo>
                    <a:pt x="867" y="58"/>
                    <a:pt x="868" y="56"/>
                    <a:pt x="868" y="56"/>
                  </a:cubicBezTo>
                  <a:cubicBezTo>
                    <a:pt x="869" y="56"/>
                    <a:pt x="870" y="58"/>
                    <a:pt x="870" y="58"/>
                  </a:cubicBezTo>
                  <a:cubicBezTo>
                    <a:pt x="871" y="58"/>
                    <a:pt x="872" y="59"/>
                    <a:pt x="873" y="60"/>
                  </a:cubicBezTo>
                  <a:cubicBezTo>
                    <a:pt x="873" y="60"/>
                    <a:pt x="874" y="61"/>
                    <a:pt x="875" y="62"/>
                  </a:cubicBezTo>
                  <a:cubicBezTo>
                    <a:pt x="875" y="61"/>
                    <a:pt x="877" y="60"/>
                    <a:pt x="876" y="59"/>
                  </a:cubicBezTo>
                  <a:cubicBezTo>
                    <a:pt x="876" y="59"/>
                    <a:pt x="874" y="58"/>
                    <a:pt x="874" y="58"/>
                  </a:cubicBezTo>
                  <a:cubicBezTo>
                    <a:pt x="874" y="57"/>
                    <a:pt x="876" y="56"/>
                    <a:pt x="876" y="55"/>
                  </a:cubicBezTo>
                  <a:cubicBezTo>
                    <a:pt x="876" y="55"/>
                    <a:pt x="874" y="54"/>
                    <a:pt x="874" y="54"/>
                  </a:cubicBezTo>
                  <a:cubicBezTo>
                    <a:pt x="874" y="53"/>
                    <a:pt x="876" y="52"/>
                    <a:pt x="875" y="51"/>
                  </a:cubicBezTo>
                  <a:cubicBezTo>
                    <a:pt x="875" y="51"/>
                    <a:pt x="874" y="50"/>
                    <a:pt x="873" y="50"/>
                  </a:cubicBezTo>
                  <a:cubicBezTo>
                    <a:pt x="873" y="50"/>
                    <a:pt x="872" y="52"/>
                    <a:pt x="871" y="52"/>
                  </a:cubicBezTo>
                  <a:cubicBezTo>
                    <a:pt x="871" y="52"/>
                    <a:pt x="870" y="50"/>
                    <a:pt x="869" y="50"/>
                  </a:cubicBezTo>
                  <a:cubicBezTo>
                    <a:pt x="869" y="51"/>
                    <a:pt x="868" y="52"/>
                    <a:pt x="868" y="52"/>
                  </a:cubicBezTo>
                  <a:cubicBezTo>
                    <a:pt x="867" y="53"/>
                    <a:pt x="866" y="55"/>
                    <a:pt x="866" y="55"/>
                  </a:cubicBezTo>
                  <a:cubicBezTo>
                    <a:pt x="865" y="55"/>
                    <a:pt x="864" y="53"/>
                    <a:pt x="864" y="53"/>
                  </a:cubicBezTo>
                  <a:cubicBezTo>
                    <a:pt x="863" y="52"/>
                    <a:pt x="862" y="52"/>
                    <a:pt x="861" y="51"/>
                  </a:cubicBezTo>
                  <a:cubicBezTo>
                    <a:pt x="861" y="51"/>
                    <a:pt x="859" y="50"/>
                    <a:pt x="859" y="50"/>
                  </a:cubicBezTo>
                  <a:cubicBezTo>
                    <a:pt x="859" y="50"/>
                    <a:pt x="858" y="51"/>
                    <a:pt x="857" y="52"/>
                  </a:cubicBezTo>
                  <a:cubicBezTo>
                    <a:pt x="857" y="53"/>
                    <a:pt x="856" y="53"/>
                    <a:pt x="856" y="54"/>
                  </a:cubicBezTo>
                  <a:cubicBezTo>
                    <a:pt x="855" y="55"/>
                    <a:pt x="855" y="56"/>
                    <a:pt x="854" y="56"/>
                  </a:cubicBezTo>
                  <a:cubicBezTo>
                    <a:pt x="853" y="57"/>
                    <a:pt x="853" y="58"/>
                    <a:pt x="852" y="59"/>
                  </a:cubicBezTo>
                  <a:cubicBezTo>
                    <a:pt x="852" y="59"/>
                    <a:pt x="851" y="61"/>
                    <a:pt x="851" y="61"/>
                  </a:cubicBezTo>
                  <a:cubicBezTo>
                    <a:pt x="850" y="61"/>
                    <a:pt x="849" y="59"/>
                    <a:pt x="848" y="59"/>
                  </a:cubicBezTo>
                  <a:cubicBezTo>
                    <a:pt x="848" y="58"/>
                    <a:pt x="847" y="58"/>
                    <a:pt x="846" y="57"/>
                  </a:cubicBezTo>
                  <a:cubicBezTo>
                    <a:pt x="846" y="57"/>
                    <a:pt x="844" y="56"/>
                    <a:pt x="844" y="56"/>
                  </a:cubicBezTo>
                  <a:cubicBezTo>
                    <a:pt x="843" y="56"/>
                    <a:pt x="842" y="54"/>
                    <a:pt x="842" y="54"/>
                  </a:cubicBezTo>
                  <a:cubicBezTo>
                    <a:pt x="841" y="54"/>
                    <a:pt x="840" y="56"/>
                    <a:pt x="840" y="56"/>
                  </a:cubicBezTo>
                  <a:cubicBezTo>
                    <a:pt x="840" y="57"/>
                    <a:pt x="839" y="58"/>
                    <a:pt x="838" y="58"/>
                  </a:cubicBezTo>
                  <a:cubicBezTo>
                    <a:pt x="838" y="59"/>
                    <a:pt x="837" y="57"/>
                    <a:pt x="836" y="57"/>
                  </a:cubicBezTo>
                  <a:cubicBezTo>
                    <a:pt x="835" y="57"/>
                    <a:pt x="835" y="59"/>
                    <a:pt x="834" y="59"/>
                  </a:cubicBezTo>
                  <a:cubicBezTo>
                    <a:pt x="834" y="59"/>
                    <a:pt x="833" y="57"/>
                    <a:pt x="832" y="57"/>
                  </a:cubicBezTo>
                  <a:cubicBezTo>
                    <a:pt x="832" y="57"/>
                    <a:pt x="831" y="59"/>
                    <a:pt x="830" y="59"/>
                  </a:cubicBezTo>
                  <a:cubicBezTo>
                    <a:pt x="830" y="60"/>
                    <a:pt x="829" y="62"/>
                    <a:pt x="829" y="62"/>
                  </a:cubicBezTo>
                  <a:cubicBezTo>
                    <a:pt x="828" y="62"/>
                    <a:pt x="827" y="60"/>
                    <a:pt x="826" y="60"/>
                  </a:cubicBezTo>
                  <a:cubicBezTo>
                    <a:pt x="826" y="60"/>
                    <a:pt x="825" y="62"/>
                    <a:pt x="825" y="62"/>
                  </a:cubicBezTo>
                  <a:cubicBezTo>
                    <a:pt x="824" y="62"/>
                    <a:pt x="823" y="60"/>
                    <a:pt x="823" y="61"/>
                  </a:cubicBezTo>
                  <a:cubicBezTo>
                    <a:pt x="822" y="61"/>
                    <a:pt x="822" y="62"/>
                    <a:pt x="821" y="63"/>
                  </a:cubicBezTo>
                  <a:cubicBezTo>
                    <a:pt x="820" y="63"/>
                    <a:pt x="820" y="64"/>
                    <a:pt x="819" y="65"/>
                  </a:cubicBezTo>
                  <a:cubicBezTo>
                    <a:pt x="819" y="65"/>
                    <a:pt x="817" y="63"/>
                    <a:pt x="817" y="63"/>
                  </a:cubicBezTo>
                  <a:cubicBezTo>
                    <a:pt x="817" y="63"/>
                    <a:pt x="818" y="61"/>
                    <a:pt x="819" y="61"/>
                  </a:cubicBezTo>
                  <a:cubicBezTo>
                    <a:pt x="819" y="61"/>
                    <a:pt x="820" y="59"/>
                    <a:pt x="820" y="59"/>
                  </a:cubicBezTo>
                  <a:cubicBezTo>
                    <a:pt x="821" y="59"/>
                    <a:pt x="822" y="61"/>
                    <a:pt x="823" y="61"/>
                  </a:cubicBezTo>
                  <a:cubicBezTo>
                    <a:pt x="823" y="60"/>
                    <a:pt x="824" y="59"/>
                    <a:pt x="824" y="58"/>
                  </a:cubicBezTo>
                  <a:cubicBezTo>
                    <a:pt x="825" y="58"/>
                    <a:pt x="825" y="57"/>
                    <a:pt x="826" y="56"/>
                  </a:cubicBezTo>
                  <a:cubicBezTo>
                    <a:pt x="826" y="55"/>
                    <a:pt x="827" y="55"/>
                    <a:pt x="828" y="54"/>
                  </a:cubicBezTo>
                  <a:cubicBezTo>
                    <a:pt x="828" y="53"/>
                    <a:pt x="829" y="52"/>
                    <a:pt x="829" y="52"/>
                  </a:cubicBezTo>
                  <a:cubicBezTo>
                    <a:pt x="830" y="52"/>
                    <a:pt x="831" y="53"/>
                    <a:pt x="832" y="53"/>
                  </a:cubicBezTo>
                  <a:cubicBezTo>
                    <a:pt x="832" y="53"/>
                    <a:pt x="834" y="55"/>
                    <a:pt x="834" y="55"/>
                  </a:cubicBezTo>
                  <a:cubicBezTo>
                    <a:pt x="834" y="54"/>
                    <a:pt x="835" y="53"/>
                    <a:pt x="836" y="53"/>
                  </a:cubicBezTo>
                  <a:cubicBezTo>
                    <a:pt x="836" y="53"/>
                    <a:pt x="837" y="51"/>
                    <a:pt x="837" y="51"/>
                  </a:cubicBezTo>
                  <a:cubicBezTo>
                    <a:pt x="837" y="50"/>
                    <a:pt x="835" y="49"/>
                    <a:pt x="835" y="49"/>
                  </a:cubicBezTo>
                  <a:cubicBezTo>
                    <a:pt x="835" y="48"/>
                    <a:pt x="836" y="47"/>
                    <a:pt x="837" y="47"/>
                  </a:cubicBezTo>
                  <a:cubicBezTo>
                    <a:pt x="837" y="46"/>
                    <a:pt x="838" y="45"/>
                    <a:pt x="838" y="44"/>
                  </a:cubicBezTo>
                  <a:cubicBezTo>
                    <a:pt x="839" y="44"/>
                    <a:pt x="840" y="43"/>
                    <a:pt x="840" y="42"/>
                  </a:cubicBezTo>
                  <a:cubicBezTo>
                    <a:pt x="839" y="41"/>
                    <a:pt x="837" y="40"/>
                    <a:pt x="836" y="39"/>
                  </a:cubicBezTo>
                  <a:cubicBezTo>
                    <a:pt x="835" y="38"/>
                    <a:pt x="834" y="38"/>
                    <a:pt x="833" y="37"/>
                  </a:cubicBezTo>
                  <a:cubicBezTo>
                    <a:pt x="833" y="38"/>
                    <a:pt x="832" y="39"/>
                    <a:pt x="832" y="39"/>
                  </a:cubicBezTo>
                  <a:cubicBezTo>
                    <a:pt x="832" y="40"/>
                    <a:pt x="834" y="40"/>
                    <a:pt x="834" y="41"/>
                  </a:cubicBezTo>
                  <a:cubicBezTo>
                    <a:pt x="834" y="42"/>
                    <a:pt x="832" y="43"/>
                    <a:pt x="832" y="43"/>
                  </a:cubicBezTo>
                  <a:cubicBezTo>
                    <a:pt x="832" y="43"/>
                    <a:pt x="834" y="45"/>
                    <a:pt x="834" y="45"/>
                  </a:cubicBezTo>
                  <a:cubicBezTo>
                    <a:pt x="834" y="45"/>
                    <a:pt x="833" y="47"/>
                    <a:pt x="833" y="47"/>
                  </a:cubicBezTo>
                  <a:cubicBezTo>
                    <a:pt x="832" y="47"/>
                    <a:pt x="831" y="46"/>
                    <a:pt x="831" y="45"/>
                  </a:cubicBezTo>
                  <a:cubicBezTo>
                    <a:pt x="830" y="45"/>
                    <a:pt x="829" y="44"/>
                    <a:pt x="828" y="44"/>
                  </a:cubicBezTo>
                  <a:cubicBezTo>
                    <a:pt x="828" y="44"/>
                    <a:pt x="827" y="46"/>
                    <a:pt x="827" y="46"/>
                  </a:cubicBezTo>
                  <a:cubicBezTo>
                    <a:pt x="826" y="46"/>
                    <a:pt x="825" y="44"/>
                    <a:pt x="824" y="44"/>
                  </a:cubicBezTo>
                  <a:cubicBezTo>
                    <a:pt x="824" y="44"/>
                    <a:pt x="823" y="46"/>
                    <a:pt x="823" y="46"/>
                  </a:cubicBezTo>
                  <a:cubicBezTo>
                    <a:pt x="822" y="47"/>
                    <a:pt x="821" y="49"/>
                    <a:pt x="821" y="49"/>
                  </a:cubicBezTo>
                  <a:cubicBezTo>
                    <a:pt x="821" y="49"/>
                    <a:pt x="819" y="47"/>
                    <a:pt x="819" y="47"/>
                  </a:cubicBezTo>
                  <a:cubicBezTo>
                    <a:pt x="818" y="47"/>
                    <a:pt x="817" y="49"/>
                    <a:pt x="817" y="49"/>
                  </a:cubicBezTo>
                  <a:cubicBezTo>
                    <a:pt x="816" y="50"/>
                    <a:pt x="816" y="51"/>
                    <a:pt x="815" y="51"/>
                  </a:cubicBezTo>
                  <a:cubicBezTo>
                    <a:pt x="815" y="52"/>
                    <a:pt x="814" y="53"/>
                    <a:pt x="814" y="54"/>
                  </a:cubicBezTo>
                  <a:cubicBezTo>
                    <a:pt x="813" y="54"/>
                    <a:pt x="812" y="56"/>
                    <a:pt x="812" y="56"/>
                  </a:cubicBezTo>
                  <a:cubicBezTo>
                    <a:pt x="811" y="56"/>
                    <a:pt x="810" y="54"/>
                    <a:pt x="810" y="54"/>
                  </a:cubicBezTo>
                  <a:cubicBezTo>
                    <a:pt x="809" y="54"/>
                    <a:pt x="809" y="56"/>
                    <a:pt x="808" y="56"/>
                  </a:cubicBezTo>
                  <a:cubicBezTo>
                    <a:pt x="808" y="57"/>
                    <a:pt x="806" y="55"/>
                    <a:pt x="806" y="55"/>
                  </a:cubicBezTo>
                  <a:cubicBezTo>
                    <a:pt x="805" y="55"/>
                    <a:pt x="804" y="53"/>
                    <a:pt x="803" y="53"/>
                  </a:cubicBezTo>
                  <a:cubicBezTo>
                    <a:pt x="803" y="53"/>
                    <a:pt x="805" y="51"/>
                    <a:pt x="805" y="51"/>
                  </a:cubicBezTo>
                  <a:cubicBezTo>
                    <a:pt x="806" y="50"/>
                    <a:pt x="806" y="49"/>
                    <a:pt x="807" y="49"/>
                  </a:cubicBezTo>
                  <a:cubicBezTo>
                    <a:pt x="807" y="48"/>
                    <a:pt x="808" y="47"/>
                    <a:pt x="809" y="46"/>
                  </a:cubicBezTo>
                  <a:cubicBezTo>
                    <a:pt x="808" y="46"/>
                    <a:pt x="807" y="45"/>
                    <a:pt x="806" y="45"/>
                  </a:cubicBezTo>
                  <a:cubicBezTo>
                    <a:pt x="806" y="45"/>
                    <a:pt x="805" y="47"/>
                    <a:pt x="805" y="47"/>
                  </a:cubicBezTo>
                  <a:cubicBezTo>
                    <a:pt x="804" y="47"/>
                    <a:pt x="803" y="45"/>
                    <a:pt x="802" y="45"/>
                  </a:cubicBezTo>
                  <a:cubicBezTo>
                    <a:pt x="802" y="45"/>
                    <a:pt x="801" y="47"/>
                    <a:pt x="801" y="47"/>
                  </a:cubicBezTo>
                  <a:cubicBezTo>
                    <a:pt x="800" y="48"/>
                    <a:pt x="800" y="49"/>
                    <a:pt x="799" y="50"/>
                  </a:cubicBezTo>
                  <a:cubicBezTo>
                    <a:pt x="798" y="50"/>
                    <a:pt x="798" y="51"/>
                    <a:pt x="797" y="52"/>
                  </a:cubicBezTo>
                  <a:cubicBezTo>
                    <a:pt x="797" y="51"/>
                    <a:pt x="796" y="51"/>
                    <a:pt x="795" y="50"/>
                  </a:cubicBezTo>
                  <a:cubicBezTo>
                    <a:pt x="795" y="50"/>
                    <a:pt x="793" y="48"/>
                    <a:pt x="793" y="48"/>
                  </a:cubicBezTo>
                  <a:cubicBezTo>
                    <a:pt x="792" y="49"/>
                    <a:pt x="792" y="50"/>
                    <a:pt x="791" y="51"/>
                  </a:cubicBezTo>
                  <a:cubicBezTo>
                    <a:pt x="793" y="52"/>
                    <a:pt x="794" y="53"/>
                    <a:pt x="796" y="54"/>
                  </a:cubicBezTo>
                  <a:cubicBezTo>
                    <a:pt x="796" y="55"/>
                    <a:pt x="797" y="55"/>
                    <a:pt x="798" y="56"/>
                  </a:cubicBezTo>
                  <a:cubicBezTo>
                    <a:pt x="799" y="56"/>
                    <a:pt x="799" y="57"/>
                    <a:pt x="800" y="58"/>
                  </a:cubicBezTo>
                  <a:cubicBezTo>
                    <a:pt x="800" y="58"/>
                    <a:pt x="802" y="59"/>
                    <a:pt x="802" y="59"/>
                  </a:cubicBezTo>
                  <a:cubicBezTo>
                    <a:pt x="802" y="59"/>
                    <a:pt x="804" y="57"/>
                    <a:pt x="804" y="57"/>
                  </a:cubicBezTo>
                  <a:cubicBezTo>
                    <a:pt x="804" y="57"/>
                    <a:pt x="806" y="58"/>
                    <a:pt x="806" y="59"/>
                  </a:cubicBezTo>
                  <a:cubicBezTo>
                    <a:pt x="806" y="59"/>
                    <a:pt x="805" y="61"/>
                    <a:pt x="805" y="61"/>
                  </a:cubicBezTo>
                  <a:cubicBezTo>
                    <a:pt x="804" y="61"/>
                    <a:pt x="803" y="63"/>
                    <a:pt x="803" y="63"/>
                  </a:cubicBezTo>
                  <a:cubicBezTo>
                    <a:pt x="802" y="63"/>
                    <a:pt x="801" y="62"/>
                    <a:pt x="801" y="61"/>
                  </a:cubicBezTo>
                  <a:cubicBezTo>
                    <a:pt x="800" y="62"/>
                    <a:pt x="799" y="63"/>
                    <a:pt x="799" y="64"/>
                  </a:cubicBezTo>
                  <a:cubicBezTo>
                    <a:pt x="799" y="64"/>
                    <a:pt x="797" y="66"/>
                    <a:pt x="797" y="66"/>
                  </a:cubicBezTo>
                  <a:cubicBezTo>
                    <a:pt x="796" y="66"/>
                    <a:pt x="796" y="64"/>
                    <a:pt x="795" y="64"/>
                  </a:cubicBezTo>
                  <a:cubicBezTo>
                    <a:pt x="795" y="64"/>
                    <a:pt x="793" y="67"/>
                    <a:pt x="793" y="66"/>
                  </a:cubicBezTo>
                  <a:cubicBezTo>
                    <a:pt x="793" y="66"/>
                    <a:pt x="791" y="65"/>
                    <a:pt x="791" y="65"/>
                  </a:cubicBezTo>
                  <a:cubicBezTo>
                    <a:pt x="791" y="64"/>
                    <a:pt x="793" y="63"/>
                    <a:pt x="793" y="63"/>
                  </a:cubicBezTo>
                  <a:cubicBezTo>
                    <a:pt x="793" y="62"/>
                    <a:pt x="795" y="60"/>
                    <a:pt x="794" y="60"/>
                  </a:cubicBezTo>
                  <a:cubicBezTo>
                    <a:pt x="794" y="60"/>
                    <a:pt x="792" y="59"/>
                    <a:pt x="792" y="59"/>
                  </a:cubicBezTo>
                  <a:cubicBezTo>
                    <a:pt x="792" y="59"/>
                    <a:pt x="791" y="61"/>
                    <a:pt x="791" y="61"/>
                  </a:cubicBezTo>
                  <a:cubicBezTo>
                    <a:pt x="790" y="61"/>
                    <a:pt x="789" y="60"/>
                    <a:pt x="788" y="59"/>
                  </a:cubicBezTo>
                  <a:cubicBezTo>
                    <a:pt x="788" y="59"/>
                    <a:pt x="786" y="58"/>
                    <a:pt x="786" y="57"/>
                  </a:cubicBezTo>
                  <a:cubicBezTo>
                    <a:pt x="786" y="57"/>
                    <a:pt x="788" y="55"/>
                    <a:pt x="788" y="55"/>
                  </a:cubicBezTo>
                  <a:cubicBezTo>
                    <a:pt x="788" y="54"/>
                    <a:pt x="789" y="54"/>
                    <a:pt x="789" y="53"/>
                  </a:cubicBezTo>
                  <a:cubicBezTo>
                    <a:pt x="790" y="52"/>
                    <a:pt x="791" y="51"/>
                    <a:pt x="791" y="51"/>
                  </a:cubicBezTo>
                  <a:cubicBezTo>
                    <a:pt x="791" y="50"/>
                    <a:pt x="789" y="49"/>
                    <a:pt x="789" y="49"/>
                  </a:cubicBezTo>
                  <a:cubicBezTo>
                    <a:pt x="789" y="48"/>
                    <a:pt x="791" y="47"/>
                    <a:pt x="791" y="47"/>
                  </a:cubicBezTo>
                  <a:cubicBezTo>
                    <a:pt x="791" y="46"/>
                    <a:pt x="788" y="46"/>
                    <a:pt x="788" y="45"/>
                  </a:cubicBezTo>
                  <a:cubicBezTo>
                    <a:pt x="788" y="46"/>
                    <a:pt x="787" y="47"/>
                    <a:pt x="787" y="47"/>
                  </a:cubicBezTo>
                  <a:cubicBezTo>
                    <a:pt x="786" y="48"/>
                    <a:pt x="785" y="49"/>
                    <a:pt x="785" y="50"/>
                  </a:cubicBezTo>
                  <a:cubicBezTo>
                    <a:pt x="785" y="50"/>
                    <a:pt x="787" y="51"/>
                    <a:pt x="787" y="51"/>
                  </a:cubicBezTo>
                  <a:cubicBezTo>
                    <a:pt x="787" y="52"/>
                    <a:pt x="786" y="53"/>
                    <a:pt x="786" y="53"/>
                  </a:cubicBezTo>
                  <a:cubicBezTo>
                    <a:pt x="785" y="54"/>
                    <a:pt x="784" y="52"/>
                    <a:pt x="783" y="52"/>
                  </a:cubicBezTo>
                  <a:cubicBezTo>
                    <a:pt x="782" y="53"/>
                    <a:pt x="781" y="55"/>
                    <a:pt x="780" y="56"/>
                  </a:cubicBezTo>
                  <a:cubicBezTo>
                    <a:pt x="778" y="55"/>
                    <a:pt x="777" y="54"/>
                    <a:pt x="775" y="53"/>
                  </a:cubicBezTo>
                  <a:cubicBezTo>
                    <a:pt x="777" y="51"/>
                    <a:pt x="778" y="50"/>
                    <a:pt x="779" y="48"/>
                  </a:cubicBezTo>
                  <a:cubicBezTo>
                    <a:pt x="779" y="48"/>
                    <a:pt x="780" y="50"/>
                    <a:pt x="781" y="50"/>
                  </a:cubicBezTo>
                  <a:cubicBezTo>
                    <a:pt x="781" y="50"/>
                    <a:pt x="783" y="48"/>
                    <a:pt x="783" y="48"/>
                  </a:cubicBezTo>
                  <a:cubicBezTo>
                    <a:pt x="783" y="48"/>
                    <a:pt x="781" y="46"/>
                    <a:pt x="781" y="46"/>
                  </a:cubicBezTo>
                  <a:cubicBezTo>
                    <a:pt x="780" y="46"/>
                    <a:pt x="782" y="44"/>
                    <a:pt x="782" y="44"/>
                  </a:cubicBezTo>
                  <a:cubicBezTo>
                    <a:pt x="782" y="43"/>
                    <a:pt x="780" y="43"/>
                    <a:pt x="780" y="42"/>
                  </a:cubicBezTo>
                  <a:cubicBezTo>
                    <a:pt x="779" y="44"/>
                    <a:pt x="778" y="45"/>
                    <a:pt x="777" y="47"/>
                  </a:cubicBezTo>
                  <a:cubicBezTo>
                    <a:pt x="776" y="47"/>
                    <a:pt x="776" y="48"/>
                    <a:pt x="775" y="49"/>
                  </a:cubicBezTo>
                  <a:cubicBezTo>
                    <a:pt x="775" y="49"/>
                    <a:pt x="773" y="47"/>
                    <a:pt x="773" y="47"/>
                  </a:cubicBezTo>
                  <a:cubicBezTo>
                    <a:pt x="772" y="47"/>
                    <a:pt x="771" y="49"/>
                    <a:pt x="771" y="49"/>
                  </a:cubicBezTo>
                  <a:cubicBezTo>
                    <a:pt x="771" y="50"/>
                    <a:pt x="770" y="52"/>
                    <a:pt x="769" y="52"/>
                  </a:cubicBezTo>
                  <a:cubicBezTo>
                    <a:pt x="769" y="52"/>
                    <a:pt x="767" y="50"/>
                    <a:pt x="767" y="50"/>
                  </a:cubicBezTo>
                  <a:cubicBezTo>
                    <a:pt x="767" y="50"/>
                    <a:pt x="765" y="48"/>
                    <a:pt x="765" y="48"/>
                  </a:cubicBezTo>
                  <a:cubicBezTo>
                    <a:pt x="765" y="48"/>
                    <a:pt x="763" y="50"/>
                    <a:pt x="763" y="50"/>
                  </a:cubicBezTo>
                  <a:cubicBezTo>
                    <a:pt x="763" y="51"/>
                    <a:pt x="765" y="52"/>
                    <a:pt x="765" y="52"/>
                  </a:cubicBezTo>
                  <a:cubicBezTo>
                    <a:pt x="765" y="53"/>
                    <a:pt x="764" y="54"/>
                    <a:pt x="764" y="54"/>
                  </a:cubicBezTo>
                  <a:cubicBezTo>
                    <a:pt x="763" y="55"/>
                    <a:pt x="763" y="56"/>
                    <a:pt x="762" y="57"/>
                  </a:cubicBezTo>
                  <a:cubicBezTo>
                    <a:pt x="762" y="57"/>
                    <a:pt x="760" y="55"/>
                    <a:pt x="760" y="55"/>
                  </a:cubicBezTo>
                  <a:cubicBezTo>
                    <a:pt x="759" y="55"/>
                    <a:pt x="758" y="57"/>
                    <a:pt x="758" y="57"/>
                  </a:cubicBezTo>
                  <a:cubicBezTo>
                    <a:pt x="758" y="58"/>
                    <a:pt x="756" y="59"/>
                    <a:pt x="756" y="59"/>
                  </a:cubicBezTo>
                  <a:cubicBezTo>
                    <a:pt x="756" y="60"/>
                    <a:pt x="759" y="61"/>
                    <a:pt x="758" y="61"/>
                  </a:cubicBezTo>
                  <a:cubicBezTo>
                    <a:pt x="758" y="62"/>
                    <a:pt x="757" y="63"/>
                    <a:pt x="757" y="63"/>
                  </a:cubicBezTo>
                  <a:cubicBezTo>
                    <a:pt x="756" y="64"/>
                    <a:pt x="756" y="65"/>
                    <a:pt x="755" y="66"/>
                  </a:cubicBezTo>
                  <a:cubicBezTo>
                    <a:pt x="755" y="66"/>
                    <a:pt x="753" y="64"/>
                    <a:pt x="753" y="64"/>
                  </a:cubicBezTo>
                  <a:cubicBezTo>
                    <a:pt x="753" y="64"/>
                    <a:pt x="754" y="62"/>
                    <a:pt x="755" y="62"/>
                  </a:cubicBezTo>
                  <a:cubicBezTo>
                    <a:pt x="755" y="61"/>
                    <a:pt x="756" y="60"/>
                    <a:pt x="756" y="59"/>
                  </a:cubicBezTo>
                  <a:cubicBezTo>
                    <a:pt x="756" y="59"/>
                    <a:pt x="754" y="58"/>
                    <a:pt x="754" y="58"/>
                  </a:cubicBezTo>
                  <a:cubicBezTo>
                    <a:pt x="754" y="57"/>
                    <a:pt x="756" y="56"/>
                    <a:pt x="756" y="55"/>
                  </a:cubicBezTo>
                  <a:cubicBezTo>
                    <a:pt x="756" y="55"/>
                    <a:pt x="754" y="54"/>
                    <a:pt x="753" y="54"/>
                  </a:cubicBezTo>
                  <a:cubicBezTo>
                    <a:pt x="753" y="53"/>
                    <a:pt x="752" y="53"/>
                    <a:pt x="751" y="52"/>
                  </a:cubicBezTo>
                  <a:cubicBezTo>
                    <a:pt x="751" y="53"/>
                    <a:pt x="749" y="54"/>
                    <a:pt x="750" y="54"/>
                  </a:cubicBezTo>
                  <a:cubicBezTo>
                    <a:pt x="750" y="55"/>
                    <a:pt x="752" y="55"/>
                    <a:pt x="752" y="56"/>
                  </a:cubicBezTo>
                  <a:cubicBezTo>
                    <a:pt x="752" y="56"/>
                    <a:pt x="750" y="58"/>
                    <a:pt x="750" y="58"/>
                  </a:cubicBezTo>
                  <a:cubicBezTo>
                    <a:pt x="750" y="58"/>
                    <a:pt x="748" y="56"/>
                    <a:pt x="748" y="57"/>
                  </a:cubicBezTo>
                  <a:cubicBezTo>
                    <a:pt x="747" y="57"/>
                    <a:pt x="747" y="59"/>
                    <a:pt x="746" y="59"/>
                  </a:cubicBezTo>
                  <a:cubicBezTo>
                    <a:pt x="747" y="59"/>
                    <a:pt x="748" y="61"/>
                    <a:pt x="748" y="60"/>
                  </a:cubicBezTo>
                  <a:cubicBezTo>
                    <a:pt x="748" y="61"/>
                    <a:pt x="747" y="63"/>
                    <a:pt x="747" y="63"/>
                  </a:cubicBezTo>
                  <a:cubicBezTo>
                    <a:pt x="746" y="63"/>
                    <a:pt x="745" y="61"/>
                    <a:pt x="744" y="61"/>
                  </a:cubicBezTo>
                  <a:cubicBezTo>
                    <a:pt x="744" y="61"/>
                    <a:pt x="742" y="60"/>
                    <a:pt x="742" y="59"/>
                  </a:cubicBezTo>
                  <a:cubicBezTo>
                    <a:pt x="742" y="59"/>
                    <a:pt x="744" y="58"/>
                    <a:pt x="744" y="57"/>
                  </a:cubicBezTo>
                  <a:cubicBezTo>
                    <a:pt x="744" y="56"/>
                    <a:pt x="742" y="56"/>
                    <a:pt x="742" y="55"/>
                  </a:cubicBezTo>
                  <a:cubicBezTo>
                    <a:pt x="742" y="55"/>
                    <a:pt x="744" y="54"/>
                    <a:pt x="743" y="53"/>
                  </a:cubicBezTo>
                  <a:cubicBezTo>
                    <a:pt x="743" y="52"/>
                    <a:pt x="742" y="52"/>
                    <a:pt x="741" y="51"/>
                  </a:cubicBezTo>
                  <a:cubicBezTo>
                    <a:pt x="740" y="53"/>
                    <a:pt x="739" y="54"/>
                    <a:pt x="738" y="56"/>
                  </a:cubicBezTo>
                  <a:cubicBezTo>
                    <a:pt x="737" y="57"/>
                    <a:pt x="736" y="57"/>
                    <a:pt x="736" y="58"/>
                  </a:cubicBezTo>
                  <a:cubicBezTo>
                    <a:pt x="736" y="58"/>
                    <a:pt x="738" y="59"/>
                    <a:pt x="738" y="60"/>
                  </a:cubicBezTo>
                  <a:cubicBezTo>
                    <a:pt x="738" y="60"/>
                    <a:pt x="737" y="62"/>
                    <a:pt x="737" y="62"/>
                  </a:cubicBezTo>
                  <a:cubicBezTo>
                    <a:pt x="736" y="63"/>
                    <a:pt x="735" y="64"/>
                    <a:pt x="735" y="64"/>
                  </a:cubicBezTo>
                  <a:cubicBezTo>
                    <a:pt x="732" y="62"/>
                    <a:pt x="729" y="60"/>
                    <a:pt x="726" y="57"/>
                  </a:cubicBezTo>
                  <a:cubicBezTo>
                    <a:pt x="727" y="57"/>
                    <a:pt x="727" y="55"/>
                    <a:pt x="728" y="55"/>
                  </a:cubicBezTo>
                  <a:cubicBezTo>
                    <a:pt x="728" y="55"/>
                    <a:pt x="729" y="57"/>
                    <a:pt x="730" y="57"/>
                  </a:cubicBezTo>
                  <a:cubicBezTo>
                    <a:pt x="730" y="57"/>
                    <a:pt x="731" y="55"/>
                    <a:pt x="732" y="55"/>
                  </a:cubicBezTo>
                  <a:cubicBezTo>
                    <a:pt x="732" y="54"/>
                    <a:pt x="733" y="53"/>
                    <a:pt x="733" y="52"/>
                  </a:cubicBezTo>
                  <a:cubicBezTo>
                    <a:pt x="734" y="52"/>
                    <a:pt x="734" y="51"/>
                    <a:pt x="735" y="50"/>
                  </a:cubicBezTo>
                  <a:cubicBezTo>
                    <a:pt x="735" y="50"/>
                    <a:pt x="737" y="49"/>
                    <a:pt x="737" y="48"/>
                  </a:cubicBezTo>
                  <a:cubicBezTo>
                    <a:pt x="737" y="48"/>
                    <a:pt x="735" y="47"/>
                    <a:pt x="734" y="46"/>
                  </a:cubicBezTo>
                  <a:cubicBezTo>
                    <a:pt x="734" y="47"/>
                    <a:pt x="733" y="48"/>
                    <a:pt x="733" y="49"/>
                  </a:cubicBezTo>
                  <a:cubicBezTo>
                    <a:pt x="733" y="49"/>
                    <a:pt x="731" y="51"/>
                    <a:pt x="731" y="51"/>
                  </a:cubicBezTo>
                  <a:cubicBezTo>
                    <a:pt x="731" y="51"/>
                    <a:pt x="729" y="49"/>
                    <a:pt x="729" y="49"/>
                  </a:cubicBezTo>
                  <a:cubicBezTo>
                    <a:pt x="729" y="49"/>
                    <a:pt x="731" y="47"/>
                    <a:pt x="731" y="47"/>
                  </a:cubicBezTo>
                  <a:cubicBezTo>
                    <a:pt x="730" y="47"/>
                    <a:pt x="729" y="45"/>
                    <a:pt x="728" y="45"/>
                  </a:cubicBezTo>
                  <a:cubicBezTo>
                    <a:pt x="728" y="45"/>
                    <a:pt x="727" y="47"/>
                    <a:pt x="727" y="47"/>
                  </a:cubicBezTo>
                  <a:cubicBezTo>
                    <a:pt x="726" y="47"/>
                    <a:pt x="725" y="46"/>
                    <a:pt x="724" y="46"/>
                  </a:cubicBezTo>
                  <a:cubicBezTo>
                    <a:pt x="724" y="46"/>
                    <a:pt x="723" y="44"/>
                    <a:pt x="722" y="44"/>
                  </a:cubicBezTo>
                  <a:cubicBezTo>
                    <a:pt x="722" y="44"/>
                    <a:pt x="721" y="46"/>
                    <a:pt x="720" y="46"/>
                  </a:cubicBezTo>
                  <a:cubicBezTo>
                    <a:pt x="720" y="46"/>
                    <a:pt x="719" y="44"/>
                    <a:pt x="718" y="44"/>
                  </a:cubicBezTo>
                  <a:cubicBezTo>
                    <a:pt x="718" y="45"/>
                    <a:pt x="717" y="47"/>
                    <a:pt x="716" y="47"/>
                  </a:cubicBezTo>
                  <a:cubicBezTo>
                    <a:pt x="716" y="47"/>
                    <a:pt x="715" y="45"/>
                    <a:pt x="714" y="45"/>
                  </a:cubicBezTo>
                  <a:cubicBezTo>
                    <a:pt x="714" y="45"/>
                    <a:pt x="713" y="47"/>
                    <a:pt x="713" y="47"/>
                  </a:cubicBezTo>
                  <a:cubicBezTo>
                    <a:pt x="713" y="48"/>
                    <a:pt x="715" y="48"/>
                    <a:pt x="715" y="49"/>
                  </a:cubicBezTo>
                  <a:cubicBezTo>
                    <a:pt x="715" y="50"/>
                    <a:pt x="713" y="50"/>
                    <a:pt x="713" y="51"/>
                  </a:cubicBezTo>
                  <a:cubicBezTo>
                    <a:pt x="715" y="52"/>
                    <a:pt x="716" y="53"/>
                    <a:pt x="718" y="55"/>
                  </a:cubicBezTo>
                  <a:cubicBezTo>
                    <a:pt x="718" y="55"/>
                    <a:pt x="719" y="56"/>
                    <a:pt x="720" y="56"/>
                  </a:cubicBezTo>
                  <a:cubicBezTo>
                    <a:pt x="719" y="58"/>
                    <a:pt x="717" y="59"/>
                    <a:pt x="716" y="61"/>
                  </a:cubicBezTo>
                  <a:cubicBezTo>
                    <a:pt x="715" y="60"/>
                    <a:pt x="713" y="58"/>
                    <a:pt x="712" y="57"/>
                  </a:cubicBezTo>
                  <a:cubicBezTo>
                    <a:pt x="712" y="57"/>
                    <a:pt x="714" y="56"/>
                    <a:pt x="714" y="55"/>
                  </a:cubicBezTo>
                  <a:cubicBezTo>
                    <a:pt x="714" y="55"/>
                    <a:pt x="712" y="54"/>
                    <a:pt x="711" y="53"/>
                  </a:cubicBezTo>
                  <a:cubicBezTo>
                    <a:pt x="711" y="53"/>
                    <a:pt x="710" y="52"/>
                    <a:pt x="709" y="52"/>
                  </a:cubicBezTo>
                  <a:cubicBezTo>
                    <a:pt x="708" y="53"/>
                    <a:pt x="707" y="55"/>
                    <a:pt x="706" y="56"/>
                  </a:cubicBezTo>
                  <a:cubicBezTo>
                    <a:pt x="705" y="57"/>
                    <a:pt x="705" y="58"/>
                    <a:pt x="704" y="58"/>
                  </a:cubicBezTo>
                  <a:cubicBezTo>
                    <a:pt x="704" y="58"/>
                    <a:pt x="702" y="57"/>
                    <a:pt x="702" y="57"/>
                  </a:cubicBezTo>
                  <a:cubicBezTo>
                    <a:pt x="702" y="56"/>
                    <a:pt x="700" y="55"/>
                    <a:pt x="700" y="55"/>
                  </a:cubicBezTo>
                  <a:cubicBezTo>
                    <a:pt x="699" y="55"/>
                    <a:pt x="698" y="57"/>
                    <a:pt x="698" y="57"/>
                  </a:cubicBezTo>
                  <a:cubicBezTo>
                    <a:pt x="698" y="57"/>
                    <a:pt x="696" y="56"/>
                    <a:pt x="696" y="56"/>
                  </a:cubicBezTo>
                  <a:cubicBezTo>
                    <a:pt x="696" y="55"/>
                    <a:pt x="697" y="53"/>
                    <a:pt x="697" y="53"/>
                  </a:cubicBezTo>
                  <a:cubicBezTo>
                    <a:pt x="698" y="53"/>
                    <a:pt x="699" y="55"/>
                    <a:pt x="700" y="55"/>
                  </a:cubicBezTo>
                  <a:cubicBezTo>
                    <a:pt x="700" y="54"/>
                    <a:pt x="701" y="53"/>
                    <a:pt x="701" y="53"/>
                  </a:cubicBezTo>
                  <a:cubicBezTo>
                    <a:pt x="701" y="52"/>
                    <a:pt x="699" y="51"/>
                    <a:pt x="699" y="51"/>
                  </a:cubicBezTo>
                  <a:cubicBezTo>
                    <a:pt x="699" y="50"/>
                    <a:pt x="697" y="50"/>
                    <a:pt x="697" y="49"/>
                  </a:cubicBezTo>
                  <a:cubicBezTo>
                    <a:pt x="696" y="49"/>
                    <a:pt x="695" y="48"/>
                    <a:pt x="695" y="48"/>
                  </a:cubicBezTo>
                  <a:cubicBezTo>
                    <a:pt x="694" y="47"/>
                    <a:pt x="693" y="47"/>
                    <a:pt x="692" y="46"/>
                  </a:cubicBezTo>
                  <a:cubicBezTo>
                    <a:pt x="692" y="47"/>
                    <a:pt x="691" y="47"/>
                    <a:pt x="691" y="48"/>
                  </a:cubicBezTo>
                  <a:cubicBezTo>
                    <a:pt x="690" y="48"/>
                    <a:pt x="689" y="50"/>
                    <a:pt x="689" y="50"/>
                  </a:cubicBezTo>
                  <a:cubicBezTo>
                    <a:pt x="689" y="51"/>
                    <a:pt x="691" y="52"/>
                    <a:pt x="691" y="52"/>
                  </a:cubicBezTo>
                  <a:cubicBezTo>
                    <a:pt x="691" y="52"/>
                    <a:pt x="690" y="54"/>
                    <a:pt x="689" y="54"/>
                  </a:cubicBezTo>
                  <a:cubicBezTo>
                    <a:pt x="689" y="54"/>
                    <a:pt x="688" y="53"/>
                    <a:pt x="687" y="53"/>
                  </a:cubicBezTo>
                  <a:cubicBezTo>
                    <a:pt x="686" y="52"/>
                    <a:pt x="686" y="51"/>
                    <a:pt x="685" y="51"/>
                  </a:cubicBezTo>
                  <a:cubicBezTo>
                    <a:pt x="685" y="51"/>
                    <a:pt x="683" y="49"/>
                    <a:pt x="683" y="49"/>
                  </a:cubicBezTo>
                  <a:cubicBezTo>
                    <a:pt x="682" y="49"/>
                    <a:pt x="681" y="51"/>
                    <a:pt x="681" y="51"/>
                  </a:cubicBezTo>
                  <a:cubicBezTo>
                    <a:pt x="680" y="52"/>
                    <a:pt x="680" y="53"/>
                    <a:pt x="679" y="54"/>
                  </a:cubicBezTo>
                  <a:cubicBezTo>
                    <a:pt x="679" y="54"/>
                    <a:pt x="678" y="56"/>
                    <a:pt x="678" y="56"/>
                  </a:cubicBezTo>
                  <a:cubicBezTo>
                    <a:pt x="677" y="56"/>
                    <a:pt x="676" y="54"/>
                    <a:pt x="675" y="54"/>
                  </a:cubicBezTo>
                  <a:cubicBezTo>
                    <a:pt x="675" y="54"/>
                    <a:pt x="674" y="53"/>
                    <a:pt x="673" y="53"/>
                  </a:cubicBezTo>
                  <a:cubicBezTo>
                    <a:pt x="673" y="52"/>
                    <a:pt x="672" y="55"/>
                    <a:pt x="671" y="55"/>
                  </a:cubicBezTo>
                  <a:cubicBezTo>
                    <a:pt x="671" y="55"/>
                    <a:pt x="670" y="53"/>
                    <a:pt x="669" y="53"/>
                  </a:cubicBezTo>
                  <a:cubicBezTo>
                    <a:pt x="669" y="54"/>
                    <a:pt x="668" y="55"/>
                    <a:pt x="668" y="55"/>
                  </a:cubicBezTo>
                  <a:cubicBezTo>
                    <a:pt x="668" y="55"/>
                    <a:pt x="665" y="54"/>
                    <a:pt x="665" y="54"/>
                  </a:cubicBezTo>
                  <a:cubicBezTo>
                    <a:pt x="665" y="53"/>
                    <a:pt x="667" y="52"/>
                    <a:pt x="667" y="51"/>
                  </a:cubicBezTo>
                  <a:cubicBezTo>
                    <a:pt x="667" y="51"/>
                    <a:pt x="668" y="50"/>
                    <a:pt x="669" y="49"/>
                  </a:cubicBezTo>
                  <a:cubicBezTo>
                    <a:pt x="669" y="49"/>
                    <a:pt x="670" y="47"/>
                    <a:pt x="670" y="47"/>
                  </a:cubicBezTo>
                  <a:cubicBezTo>
                    <a:pt x="670" y="46"/>
                    <a:pt x="668" y="46"/>
                    <a:pt x="668" y="45"/>
                  </a:cubicBezTo>
                  <a:cubicBezTo>
                    <a:pt x="668" y="45"/>
                    <a:pt x="670" y="43"/>
                    <a:pt x="670" y="43"/>
                  </a:cubicBezTo>
                  <a:cubicBezTo>
                    <a:pt x="670" y="42"/>
                    <a:pt x="668" y="42"/>
                    <a:pt x="668" y="41"/>
                  </a:cubicBezTo>
                  <a:cubicBezTo>
                    <a:pt x="668" y="41"/>
                    <a:pt x="666" y="40"/>
                    <a:pt x="665" y="40"/>
                  </a:cubicBezTo>
                  <a:cubicBezTo>
                    <a:pt x="665" y="40"/>
                    <a:pt x="664" y="41"/>
                    <a:pt x="664" y="42"/>
                  </a:cubicBezTo>
                  <a:cubicBezTo>
                    <a:pt x="664" y="42"/>
                    <a:pt x="666" y="43"/>
                    <a:pt x="666" y="43"/>
                  </a:cubicBezTo>
                  <a:cubicBezTo>
                    <a:pt x="666" y="44"/>
                    <a:pt x="665" y="45"/>
                    <a:pt x="664" y="46"/>
                  </a:cubicBezTo>
                  <a:cubicBezTo>
                    <a:pt x="664" y="46"/>
                    <a:pt x="663" y="47"/>
                    <a:pt x="663" y="48"/>
                  </a:cubicBezTo>
                  <a:cubicBezTo>
                    <a:pt x="662" y="48"/>
                    <a:pt x="665" y="49"/>
                    <a:pt x="665" y="50"/>
                  </a:cubicBezTo>
                  <a:cubicBezTo>
                    <a:pt x="665" y="50"/>
                    <a:pt x="663" y="51"/>
                    <a:pt x="663" y="52"/>
                  </a:cubicBezTo>
                  <a:cubicBezTo>
                    <a:pt x="663" y="53"/>
                    <a:pt x="661" y="53"/>
                    <a:pt x="661" y="54"/>
                  </a:cubicBezTo>
                  <a:cubicBezTo>
                    <a:pt x="661" y="55"/>
                    <a:pt x="663" y="55"/>
                    <a:pt x="664" y="56"/>
                  </a:cubicBezTo>
                  <a:cubicBezTo>
                    <a:pt x="662" y="57"/>
                    <a:pt x="661" y="59"/>
                    <a:pt x="660" y="60"/>
                  </a:cubicBezTo>
                  <a:cubicBezTo>
                    <a:pt x="660" y="61"/>
                    <a:pt x="659" y="62"/>
                    <a:pt x="659" y="63"/>
                  </a:cubicBezTo>
                  <a:cubicBezTo>
                    <a:pt x="657" y="61"/>
                    <a:pt x="656" y="60"/>
                    <a:pt x="654" y="59"/>
                  </a:cubicBezTo>
                  <a:cubicBezTo>
                    <a:pt x="655" y="58"/>
                    <a:pt x="655" y="58"/>
                    <a:pt x="656" y="57"/>
                  </a:cubicBezTo>
                  <a:cubicBezTo>
                    <a:pt x="656" y="56"/>
                    <a:pt x="657" y="55"/>
                    <a:pt x="657" y="55"/>
                  </a:cubicBezTo>
                  <a:cubicBezTo>
                    <a:pt x="657" y="54"/>
                    <a:pt x="655" y="53"/>
                    <a:pt x="655" y="53"/>
                  </a:cubicBezTo>
                  <a:cubicBezTo>
                    <a:pt x="655" y="53"/>
                    <a:pt x="653" y="52"/>
                    <a:pt x="653" y="51"/>
                  </a:cubicBezTo>
                  <a:cubicBezTo>
                    <a:pt x="653" y="51"/>
                    <a:pt x="655" y="50"/>
                    <a:pt x="655" y="49"/>
                  </a:cubicBezTo>
                  <a:cubicBezTo>
                    <a:pt x="654" y="48"/>
                    <a:pt x="653" y="48"/>
                    <a:pt x="652" y="47"/>
                  </a:cubicBezTo>
                  <a:cubicBezTo>
                    <a:pt x="652" y="47"/>
                    <a:pt x="651" y="46"/>
                    <a:pt x="650" y="46"/>
                  </a:cubicBezTo>
                  <a:cubicBezTo>
                    <a:pt x="650" y="46"/>
                    <a:pt x="649" y="47"/>
                    <a:pt x="649" y="48"/>
                  </a:cubicBezTo>
                  <a:cubicBezTo>
                    <a:pt x="648" y="48"/>
                    <a:pt x="647" y="50"/>
                    <a:pt x="647" y="50"/>
                  </a:cubicBezTo>
                  <a:cubicBezTo>
                    <a:pt x="647" y="50"/>
                    <a:pt x="649" y="51"/>
                    <a:pt x="649" y="52"/>
                  </a:cubicBezTo>
                  <a:cubicBezTo>
                    <a:pt x="649" y="52"/>
                    <a:pt x="648" y="53"/>
                    <a:pt x="647" y="54"/>
                  </a:cubicBezTo>
                  <a:cubicBezTo>
                    <a:pt x="647" y="54"/>
                    <a:pt x="646" y="56"/>
                    <a:pt x="646" y="56"/>
                  </a:cubicBezTo>
                  <a:cubicBezTo>
                    <a:pt x="646" y="57"/>
                    <a:pt x="648" y="57"/>
                    <a:pt x="648" y="58"/>
                  </a:cubicBezTo>
                  <a:cubicBezTo>
                    <a:pt x="648" y="59"/>
                    <a:pt x="646" y="59"/>
                    <a:pt x="646" y="60"/>
                  </a:cubicBezTo>
                  <a:cubicBezTo>
                    <a:pt x="646" y="60"/>
                    <a:pt x="644" y="59"/>
                    <a:pt x="644" y="58"/>
                  </a:cubicBezTo>
                  <a:cubicBezTo>
                    <a:pt x="644" y="58"/>
                    <a:pt x="646" y="57"/>
                    <a:pt x="646" y="56"/>
                  </a:cubicBezTo>
                  <a:cubicBezTo>
                    <a:pt x="645" y="56"/>
                    <a:pt x="644" y="55"/>
                    <a:pt x="643" y="55"/>
                  </a:cubicBezTo>
                  <a:cubicBezTo>
                    <a:pt x="643" y="54"/>
                    <a:pt x="642" y="53"/>
                    <a:pt x="641" y="53"/>
                  </a:cubicBezTo>
                  <a:cubicBezTo>
                    <a:pt x="641" y="53"/>
                    <a:pt x="639" y="51"/>
                    <a:pt x="639" y="51"/>
                  </a:cubicBezTo>
                  <a:cubicBezTo>
                    <a:pt x="638" y="51"/>
                    <a:pt x="638" y="53"/>
                    <a:pt x="637" y="53"/>
                  </a:cubicBezTo>
                  <a:cubicBezTo>
                    <a:pt x="637" y="53"/>
                    <a:pt x="636" y="51"/>
                    <a:pt x="635" y="52"/>
                  </a:cubicBezTo>
                  <a:cubicBezTo>
                    <a:pt x="634" y="52"/>
                    <a:pt x="634" y="54"/>
                    <a:pt x="633" y="54"/>
                  </a:cubicBezTo>
                  <a:cubicBezTo>
                    <a:pt x="634" y="55"/>
                    <a:pt x="635" y="55"/>
                    <a:pt x="636" y="56"/>
                  </a:cubicBezTo>
                  <a:cubicBezTo>
                    <a:pt x="636" y="56"/>
                    <a:pt x="634" y="57"/>
                    <a:pt x="634" y="58"/>
                  </a:cubicBezTo>
                  <a:cubicBezTo>
                    <a:pt x="633" y="58"/>
                    <a:pt x="632" y="59"/>
                    <a:pt x="632" y="60"/>
                  </a:cubicBezTo>
                  <a:cubicBezTo>
                    <a:pt x="632" y="60"/>
                    <a:pt x="634" y="61"/>
                    <a:pt x="634" y="62"/>
                  </a:cubicBezTo>
                  <a:cubicBezTo>
                    <a:pt x="634" y="62"/>
                    <a:pt x="633" y="64"/>
                    <a:pt x="633" y="64"/>
                  </a:cubicBezTo>
                  <a:cubicBezTo>
                    <a:pt x="632" y="65"/>
                    <a:pt x="631" y="65"/>
                    <a:pt x="631" y="66"/>
                  </a:cubicBezTo>
                  <a:cubicBezTo>
                    <a:pt x="631" y="66"/>
                    <a:pt x="629" y="65"/>
                    <a:pt x="629" y="64"/>
                  </a:cubicBezTo>
                  <a:cubicBezTo>
                    <a:pt x="629" y="64"/>
                    <a:pt x="631" y="63"/>
                    <a:pt x="630" y="62"/>
                  </a:cubicBezTo>
                  <a:cubicBezTo>
                    <a:pt x="630" y="62"/>
                    <a:pt x="628" y="61"/>
                    <a:pt x="628" y="61"/>
                  </a:cubicBezTo>
                  <a:cubicBezTo>
                    <a:pt x="628" y="60"/>
                    <a:pt x="626" y="60"/>
                    <a:pt x="626" y="59"/>
                  </a:cubicBezTo>
                  <a:cubicBezTo>
                    <a:pt x="626" y="58"/>
                    <a:pt x="628" y="57"/>
                    <a:pt x="628" y="57"/>
                  </a:cubicBezTo>
                  <a:cubicBezTo>
                    <a:pt x="628" y="56"/>
                    <a:pt x="629" y="55"/>
                    <a:pt x="629" y="54"/>
                  </a:cubicBezTo>
                  <a:cubicBezTo>
                    <a:pt x="629" y="54"/>
                    <a:pt x="627" y="53"/>
                    <a:pt x="627" y="53"/>
                  </a:cubicBezTo>
                  <a:cubicBezTo>
                    <a:pt x="627" y="52"/>
                    <a:pt x="629" y="51"/>
                    <a:pt x="629" y="50"/>
                  </a:cubicBezTo>
                  <a:cubicBezTo>
                    <a:pt x="629" y="50"/>
                    <a:pt x="627" y="49"/>
                    <a:pt x="627" y="49"/>
                  </a:cubicBezTo>
                  <a:cubicBezTo>
                    <a:pt x="626" y="48"/>
                    <a:pt x="625" y="48"/>
                    <a:pt x="624" y="47"/>
                  </a:cubicBezTo>
                  <a:cubicBezTo>
                    <a:pt x="624" y="48"/>
                    <a:pt x="623" y="49"/>
                    <a:pt x="623" y="49"/>
                  </a:cubicBezTo>
                  <a:cubicBezTo>
                    <a:pt x="623" y="50"/>
                    <a:pt x="625" y="51"/>
                    <a:pt x="625" y="51"/>
                  </a:cubicBezTo>
                  <a:cubicBezTo>
                    <a:pt x="625" y="52"/>
                    <a:pt x="624" y="53"/>
                    <a:pt x="623" y="53"/>
                  </a:cubicBezTo>
                  <a:cubicBezTo>
                    <a:pt x="623" y="54"/>
                    <a:pt x="622" y="55"/>
                    <a:pt x="621" y="55"/>
                  </a:cubicBezTo>
                  <a:cubicBezTo>
                    <a:pt x="621" y="56"/>
                    <a:pt x="624" y="57"/>
                    <a:pt x="624" y="57"/>
                  </a:cubicBezTo>
                  <a:cubicBezTo>
                    <a:pt x="624" y="58"/>
                    <a:pt x="622" y="59"/>
                    <a:pt x="622" y="59"/>
                  </a:cubicBezTo>
                  <a:cubicBezTo>
                    <a:pt x="622" y="60"/>
                    <a:pt x="621" y="61"/>
                    <a:pt x="620" y="62"/>
                  </a:cubicBezTo>
                  <a:cubicBezTo>
                    <a:pt x="620" y="62"/>
                    <a:pt x="618" y="60"/>
                    <a:pt x="618" y="60"/>
                  </a:cubicBezTo>
                  <a:cubicBezTo>
                    <a:pt x="618" y="60"/>
                    <a:pt x="620" y="58"/>
                    <a:pt x="620" y="58"/>
                  </a:cubicBezTo>
                  <a:cubicBezTo>
                    <a:pt x="619" y="57"/>
                    <a:pt x="618" y="56"/>
                    <a:pt x="618" y="56"/>
                  </a:cubicBezTo>
                  <a:cubicBezTo>
                    <a:pt x="617" y="56"/>
                    <a:pt x="616" y="54"/>
                    <a:pt x="615" y="54"/>
                  </a:cubicBezTo>
                  <a:cubicBezTo>
                    <a:pt x="615" y="54"/>
                    <a:pt x="614" y="56"/>
                    <a:pt x="614" y="57"/>
                  </a:cubicBezTo>
                  <a:cubicBezTo>
                    <a:pt x="613" y="57"/>
                    <a:pt x="612" y="58"/>
                    <a:pt x="612" y="59"/>
                  </a:cubicBezTo>
                  <a:cubicBezTo>
                    <a:pt x="612" y="59"/>
                    <a:pt x="614" y="60"/>
                    <a:pt x="614" y="60"/>
                  </a:cubicBezTo>
                  <a:cubicBezTo>
                    <a:pt x="614" y="61"/>
                    <a:pt x="616" y="62"/>
                    <a:pt x="616" y="62"/>
                  </a:cubicBezTo>
                  <a:cubicBezTo>
                    <a:pt x="616" y="62"/>
                    <a:pt x="615" y="64"/>
                    <a:pt x="615" y="64"/>
                  </a:cubicBezTo>
                  <a:cubicBezTo>
                    <a:pt x="614" y="64"/>
                    <a:pt x="613" y="62"/>
                    <a:pt x="612" y="63"/>
                  </a:cubicBezTo>
                  <a:cubicBezTo>
                    <a:pt x="612" y="63"/>
                    <a:pt x="611" y="65"/>
                    <a:pt x="611" y="65"/>
                  </a:cubicBezTo>
                  <a:cubicBezTo>
                    <a:pt x="610" y="64"/>
                    <a:pt x="609" y="64"/>
                    <a:pt x="609" y="63"/>
                  </a:cubicBezTo>
                  <a:cubicBezTo>
                    <a:pt x="608" y="63"/>
                    <a:pt x="606" y="62"/>
                    <a:pt x="606" y="62"/>
                  </a:cubicBezTo>
                  <a:cubicBezTo>
                    <a:pt x="606" y="61"/>
                    <a:pt x="608" y="60"/>
                    <a:pt x="608" y="59"/>
                  </a:cubicBezTo>
                  <a:cubicBezTo>
                    <a:pt x="608" y="59"/>
                    <a:pt x="606" y="58"/>
                    <a:pt x="606" y="58"/>
                  </a:cubicBezTo>
                  <a:cubicBezTo>
                    <a:pt x="606" y="57"/>
                    <a:pt x="608" y="56"/>
                    <a:pt x="607" y="55"/>
                  </a:cubicBezTo>
                  <a:cubicBezTo>
                    <a:pt x="607" y="55"/>
                    <a:pt x="605" y="54"/>
                    <a:pt x="605" y="54"/>
                  </a:cubicBezTo>
                  <a:cubicBezTo>
                    <a:pt x="605" y="53"/>
                    <a:pt x="607" y="52"/>
                    <a:pt x="607" y="51"/>
                  </a:cubicBezTo>
                  <a:cubicBezTo>
                    <a:pt x="607" y="51"/>
                    <a:pt x="609" y="49"/>
                    <a:pt x="609" y="49"/>
                  </a:cubicBezTo>
                  <a:cubicBezTo>
                    <a:pt x="609" y="49"/>
                    <a:pt x="606" y="48"/>
                    <a:pt x="606" y="47"/>
                  </a:cubicBezTo>
                  <a:cubicBezTo>
                    <a:pt x="607" y="47"/>
                    <a:pt x="608" y="46"/>
                    <a:pt x="608" y="45"/>
                  </a:cubicBezTo>
                  <a:cubicBezTo>
                    <a:pt x="609" y="44"/>
                    <a:pt x="609" y="44"/>
                    <a:pt x="610" y="43"/>
                  </a:cubicBezTo>
                  <a:cubicBezTo>
                    <a:pt x="609" y="43"/>
                    <a:pt x="608" y="41"/>
                    <a:pt x="608" y="41"/>
                  </a:cubicBezTo>
                  <a:cubicBezTo>
                    <a:pt x="607" y="41"/>
                    <a:pt x="607" y="43"/>
                    <a:pt x="606" y="44"/>
                  </a:cubicBezTo>
                  <a:cubicBezTo>
                    <a:pt x="605" y="44"/>
                    <a:pt x="604" y="42"/>
                    <a:pt x="604" y="42"/>
                  </a:cubicBezTo>
                  <a:cubicBezTo>
                    <a:pt x="603" y="42"/>
                    <a:pt x="602" y="44"/>
                    <a:pt x="602" y="44"/>
                  </a:cubicBezTo>
                  <a:cubicBezTo>
                    <a:pt x="602" y="44"/>
                    <a:pt x="604" y="46"/>
                    <a:pt x="604" y="46"/>
                  </a:cubicBezTo>
                  <a:cubicBezTo>
                    <a:pt x="604" y="46"/>
                    <a:pt x="603" y="48"/>
                    <a:pt x="602" y="48"/>
                  </a:cubicBezTo>
                  <a:cubicBezTo>
                    <a:pt x="602" y="49"/>
                    <a:pt x="601" y="50"/>
                    <a:pt x="601" y="50"/>
                  </a:cubicBezTo>
                  <a:cubicBezTo>
                    <a:pt x="600" y="51"/>
                    <a:pt x="600" y="52"/>
                    <a:pt x="599" y="52"/>
                  </a:cubicBezTo>
                  <a:cubicBezTo>
                    <a:pt x="599" y="53"/>
                    <a:pt x="597" y="51"/>
                    <a:pt x="597" y="51"/>
                  </a:cubicBezTo>
                  <a:cubicBezTo>
                    <a:pt x="596" y="51"/>
                    <a:pt x="596" y="53"/>
                    <a:pt x="595" y="53"/>
                  </a:cubicBezTo>
                  <a:cubicBezTo>
                    <a:pt x="594" y="53"/>
                    <a:pt x="594" y="55"/>
                    <a:pt x="593" y="55"/>
                  </a:cubicBezTo>
                  <a:cubicBezTo>
                    <a:pt x="593" y="55"/>
                    <a:pt x="591" y="53"/>
                    <a:pt x="591" y="54"/>
                  </a:cubicBezTo>
                  <a:cubicBezTo>
                    <a:pt x="591" y="54"/>
                    <a:pt x="590" y="55"/>
                    <a:pt x="589" y="56"/>
                  </a:cubicBezTo>
                  <a:cubicBezTo>
                    <a:pt x="589" y="56"/>
                    <a:pt x="588" y="57"/>
                    <a:pt x="588" y="58"/>
                  </a:cubicBezTo>
                  <a:cubicBezTo>
                    <a:pt x="587" y="59"/>
                    <a:pt x="587" y="59"/>
                    <a:pt x="586" y="60"/>
                  </a:cubicBezTo>
                  <a:cubicBezTo>
                    <a:pt x="586" y="61"/>
                    <a:pt x="585" y="62"/>
                    <a:pt x="584" y="62"/>
                  </a:cubicBezTo>
                  <a:cubicBezTo>
                    <a:pt x="584" y="62"/>
                    <a:pt x="586" y="64"/>
                    <a:pt x="587" y="64"/>
                  </a:cubicBezTo>
                  <a:cubicBezTo>
                    <a:pt x="587" y="64"/>
                    <a:pt x="588" y="62"/>
                    <a:pt x="588" y="62"/>
                  </a:cubicBezTo>
                  <a:cubicBezTo>
                    <a:pt x="588" y="62"/>
                    <a:pt x="590" y="63"/>
                    <a:pt x="591" y="64"/>
                  </a:cubicBezTo>
                  <a:cubicBezTo>
                    <a:pt x="591" y="64"/>
                    <a:pt x="589" y="66"/>
                    <a:pt x="589" y="66"/>
                  </a:cubicBezTo>
                  <a:cubicBezTo>
                    <a:pt x="589" y="66"/>
                    <a:pt x="587" y="64"/>
                    <a:pt x="587" y="64"/>
                  </a:cubicBezTo>
                  <a:cubicBezTo>
                    <a:pt x="586" y="64"/>
                    <a:pt x="586" y="66"/>
                    <a:pt x="585" y="66"/>
                  </a:cubicBezTo>
                  <a:cubicBezTo>
                    <a:pt x="584" y="66"/>
                    <a:pt x="583" y="65"/>
                    <a:pt x="583" y="65"/>
                  </a:cubicBezTo>
                  <a:cubicBezTo>
                    <a:pt x="582" y="64"/>
                    <a:pt x="580" y="63"/>
                    <a:pt x="580" y="63"/>
                  </a:cubicBezTo>
                  <a:cubicBezTo>
                    <a:pt x="580" y="63"/>
                    <a:pt x="582" y="61"/>
                    <a:pt x="582" y="61"/>
                  </a:cubicBezTo>
                  <a:cubicBezTo>
                    <a:pt x="582" y="61"/>
                    <a:pt x="584" y="59"/>
                    <a:pt x="584" y="59"/>
                  </a:cubicBezTo>
                  <a:cubicBezTo>
                    <a:pt x="584" y="58"/>
                    <a:pt x="582" y="57"/>
                    <a:pt x="582" y="57"/>
                  </a:cubicBezTo>
                  <a:cubicBezTo>
                    <a:pt x="581" y="57"/>
                    <a:pt x="580" y="59"/>
                    <a:pt x="580" y="59"/>
                  </a:cubicBezTo>
                  <a:cubicBezTo>
                    <a:pt x="579" y="59"/>
                    <a:pt x="578" y="58"/>
                    <a:pt x="578" y="57"/>
                  </a:cubicBezTo>
                  <a:cubicBezTo>
                    <a:pt x="577" y="57"/>
                    <a:pt x="576" y="56"/>
                    <a:pt x="575" y="56"/>
                  </a:cubicBezTo>
                  <a:cubicBezTo>
                    <a:pt x="575" y="55"/>
                    <a:pt x="577" y="54"/>
                    <a:pt x="577" y="53"/>
                  </a:cubicBezTo>
                  <a:cubicBezTo>
                    <a:pt x="577" y="53"/>
                    <a:pt x="579" y="51"/>
                    <a:pt x="579" y="51"/>
                  </a:cubicBezTo>
                  <a:cubicBezTo>
                    <a:pt x="579" y="50"/>
                    <a:pt x="577" y="50"/>
                    <a:pt x="577" y="49"/>
                  </a:cubicBezTo>
                  <a:cubicBezTo>
                    <a:pt x="576" y="49"/>
                    <a:pt x="575" y="48"/>
                    <a:pt x="574" y="48"/>
                  </a:cubicBezTo>
                  <a:cubicBezTo>
                    <a:pt x="573" y="49"/>
                    <a:pt x="572" y="51"/>
                    <a:pt x="571" y="52"/>
                  </a:cubicBezTo>
                  <a:cubicBezTo>
                    <a:pt x="570" y="54"/>
                    <a:pt x="569" y="55"/>
                    <a:pt x="568" y="57"/>
                  </a:cubicBezTo>
                  <a:cubicBezTo>
                    <a:pt x="566" y="58"/>
                    <a:pt x="565" y="60"/>
                    <a:pt x="564" y="61"/>
                  </a:cubicBezTo>
                  <a:cubicBezTo>
                    <a:pt x="564" y="62"/>
                    <a:pt x="563" y="63"/>
                    <a:pt x="562" y="63"/>
                  </a:cubicBezTo>
                  <a:cubicBezTo>
                    <a:pt x="562" y="64"/>
                    <a:pt x="561" y="65"/>
                    <a:pt x="561" y="66"/>
                  </a:cubicBezTo>
                  <a:cubicBezTo>
                    <a:pt x="561" y="66"/>
                    <a:pt x="559" y="64"/>
                    <a:pt x="559" y="64"/>
                  </a:cubicBezTo>
                  <a:cubicBezTo>
                    <a:pt x="558" y="63"/>
                    <a:pt x="560" y="62"/>
                    <a:pt x="560" y="62"/>
                  </a:cubicBezTo>
                  <a:cubicBezTo>
                    <a:pt x="559" y="61"/>
                    <a:pt x="559" y="60"/>
                    <a:pt x="558" y="60"/>
                  </a:cubicBezTo>
                  <a:cubicBezTo>
                    <a:pt x="557" y="60"/>
                    <a:pt x="556" y="58"/>
                    <a:pt x="556" y="58"/>
                  </a:cubicBezTo>
                  <a:cubicBezTo>
                    <a:pt x="555" y="58"/>
                    <a:pt x="555" y="61"/>
                    <a:pt x="554" y="60"/>
                  </a:cubicBezTo>
                  <a:cubicBezTo>
                    <a:pt x="553" y="60"/>
                    <a:pt x="553" y="59"/>
                    <a:pt x="552" y="59"/>
                  </a:cubicBezTo>
                  <a:cubicBezTo>
                    <a:pt x="551" y="59"/>
                    <a:pt x="551" y="61"/>
                    <a:pt x="550" y="61"/>
                  </a:cubicBezTo>
                  <a:cubicBezTo>
                    <a:pt x="550" y="61"/>
                    <a:pt x="548" y="60"/>
                    <a:pt x="548" y="59"/>
                  </a:cubicBezTo>
                  <a:cubicBezTo>
                    <a:pt x="547" y="59"/>
                    <a:pt x="546" y="58"/>
                    <a:pt x="546" y="58"/>
                  </a:cubicBezTo>
                  <a:cubicBezTo>
                    <a:pt x="546" y="58"/>
                    <a:pt x="547" y="56"/>
                    <a:pt x="547" y="55"/>
                  </a:cubicBezTo>
                  <a:cubicBezTo>
                    <a:pt x="548" y="55"/>
                    <a:pt x="549" y="54"/>
                    <a:pt x="549" y="53"/>
                  </a:cubicBezTo>
                  <a:cubicBezTo>
                    <a:pt x="549" y="53"/>
                    <a:pt x="547" y="51"/>
                    <a:pt x="547" y="51"/>
                  </a:cubicBezTo>
                  <a:cubicBezTo>
                    <a:pt x="546" y="51"/>
                    <a:pt x="546" y="54"/>
                    <a:pt x="545" y="54"/>
                  </a:cubicBezTo>
                  <a:cubicBezTo>
                    <a:pt x="544" y="54"/>
                    <a:pt x="544" y="52"/>
                    <a:pt x="543" y="52"/>
                  </a:cubicBezTo>
                  <a:cubicBezTo>
                    <a:pt x="541" y="51"/>
                    <a:pt x="540" y="50"/>
                    <a:pt x="538" y="49"/>
                  </a:cubicBezTo>
                  <a:cubicBezTo>
                    <a:pt x="538" y="49"/>
                    <a:pt x="537" y="50"/>
                    <a:pt x="537" y="51"/>
                  </a:cubicBezTo>
                  <a:cubicBezTo>
                    <a:pt x="537" y="51"/>
                    <a:pt x="539" y="52"/>
                    <a:pt x="539" y="53"/>
                  </a:cubicBezTo>
                  <a:cubicBezTo>
                    <a:pt x="539" y="53"/>
                    <a:pt x="541" y="54"/>
                    <a:pt x="541" y="54"/>
                  </a:cubicBezTo>
                  <a:cubicBezTo>
                    <a:pt x="541" y="55"/>
                    <a:pt x="540" y="56"/>
                    <a:pt x="539" y="56"/>
                  </a:cubicBezTo>
                  <a:cubicBezTo>
                    <a:pt x="540" y="57"/>
                    <a:pt x="541" y="58"/>
                    <a:pt x="542" y="58"/>
                  </a:cubicBezTo>
                  <a:cubicBezTo>
                    <a:pt x="542" y="58"/>
                    <a:pt x="540" y="60"/>
                    <a:pt x="540" y="60"/>
                  </a:cubicBezTo>
                  <a:cubicBezTo>
                    <a:pt x="540" y="60"/>
                    <a:pt x="538" y="59"/>
                    <a:pt x="538" y="59"/>
                  </a:cubicBezTo>
                  <a:cubicBezTo>
                    <a:pt x="537" y="58"/>
                    <a:pt x="536" y="57"/>
                    <a:pt x="536" y="57"/>
                  </a:cubicBezTo>
                  <a:cubicBezTo>
                    <a:pt x="535" y="56"/>
                    <a:pt x="534" y="56"/>
                    <a:pt x="533" y="55"/>
                  </a:cubicBezTo>
                  <a:cubicBezTo>
                    <a:pt x="533" y="55"/>
                    <a:pt x="531" y="53"/>
                    <a:pt x="531" y="54"/>
                  </a:cubicBezTo>
                  <a:cubicBezTo>
                    <a:pt x="531" y="54"/>
                    <a:pt x="529" y="56"/>
                    <a:pt x="529" y="56"/>
                  </a:cubicBezTo>
                  <a:cubicBezTo>
                    <a:pt x="529" y="56"/>
                    <a:pt x="532" y="57"/>
                    <a:pt x="532" y="57"/>
                  </a:cubicBezTo>
                  <a:cubicBezTo>
                    <a:pt x="532" y="58"/>
                    <a:pt x="530" y="59"/>
                    <a:pt x="530" y="60"/>
                  </a:cubicBezTo>
                  <a:cubicBezTo>
                    <a:pt x="530" y="60"/>
                    <a:pt x="529" y="61"/>
                    <a:pt x="528" y="62"/>
                  </a:cubicBezTo>
                  <a:cubicBezTo>
                    <a:pt x="528" y="63"/>
                    <a:pt x="527" y="63"/>
                    <a:pt x="526" y="64"/>
                  </a:cubicBezTo>
                  <a:cubicBezTo>
                    <a:pt x="526" y="64"/>
                    <a:pt x="525" y="66"/>
                    <a:pt x="525" y="66"/>
                  </a:cubicBezTo>
                  <a:cubicBezTo>
                    <a:pt x="525" y="66"/>
                    <a:pt x="523" y="65"/>
                    <a:pt x="523" y="65"/>
                  </a:cubicBezTo>
                  <a:cubicBezTo>
                    <a:pt x="522" y="64"/>
                    <a:pt x="524" y="63"/>
                    <a:pt x="524" y="62"/>
                  </a:cubicBezTo>
                  <a:cubicBezTo>
                    <a:pt x="524" y="62"/>
                    <a:pt x="526" y="61"/>
                    <a:pt x="526" y="60"/>
                  </a:cubicBezTo>
                  <a:cubicBezTo>
                    <a:pt x="526" y="60"/>
                    <a:pt x="524" y="59"/>
                    <a:pt x="524" y="59"/>
                  </a:cubicBezTo>
                  <a:cubicBezTo>
                    <a:pt x="523" y="58"/>
                    <a:pt x="522" y="57"/>
                    <a:pt x="522" y="57"/>
                  </a:cubicBezTo>
                  <a:cubicBezTo>
                    <a:pt x="521" y="57"/>
                    <a:pt x="520" y="59"/>
                    <a:pt x="520" y="59"/>
                  </a:cubicBezTo>
                  <a:cubicBezTo>
                    <a:pt x="519" y="60"/>
                    <a:pt x="519" y="61"/>
                    <a:pt x="518" y="61"/>
                  </a:cubicBezTo>
                  <a:cubicBezTo>
                    <a:pt x="517" y="63"/>
                    <a:pt x="516" y="64"/>
                    <a:pt x="515" y="66"/>
                  </a:cubicBezTo>
                  <a:cubicBezTo>
                    <a:pt x="513" y="65"/>
                    <a:pt x="512" y="64"/>
                    <a:pt x="510" y="62"/>
                  </a:cubicBezTo>
                  <a:cubicBezTo>
                    <a:pt x="511" y="61"/>
                    <a:pt x="512" y="59"/>
                    <a:pt x="514" y="58"/>
                  </a:cubicBezTo>
                  <a:cubicBezTo>
                    <a:pt x="515" y="56"/>
                    <a:pt x="516" y="55"/>
                    <a:pt x="517" y="53"/>
                  </a:cubicBezTo>
                  <a:cubicBezTo>
                    <a:pt x="516" y="53"/>
                    <a:pt x="515" y="52"/>
                    <a:pt x="515" y="52"/>
                  </a:cubicBezTo>
                  <a:cubicBezTo>
                    <a:pt x="514" y="52"/>
                    <a:pt x="514" y="54"/>
                    <a:pt x="513" y="54"/>
                  </a:cubicBezTo>
                  <a:cubicBezTo>
                    <a:pt x="512" y="54"/>
                    <a:pt x="512" y="52"/>
                    <a:pt x="511" y="52"/>
                  </a:cubicBezTo>
                  <a:cubicBezTo>
                    <a:pt x="510" y="52"/>
                    <a:pt x="510" y="54"/>
                    <a:pt x="509" y="54"/>
                  </a:cubicBezTo>
                  <a:cubicBezTo>
                    <a:pt x="509" y="55"/>
                    <a:pt x="508" y="53"/>
                    <a:pt x="507" y="53"/>
                  </a:cubicBezTo>
                  <a:cubicBezTo>
                    <a:pt x="506" y="53"/>
                    <a:pt x="506" y="55"/>
                    <a:pt x="505" y="55"/>
                  </a:cubicBezTo>
                  <a:cubicBezTo>
                    <a:pt x="505" y="55"/>
                    <a:pt x="503" y="53"/>
                    <a:pt x="503" y="53"/>
                  </a:cubicBezTo>
                  <a:cubicBezTo>
                    <a:pt x="502" y="54"/>
                    <a:pt x="502" y="55"/>
                    <a:pt x="501" y="56"/>
                  </a:cubicBezTo>
                  <a:cubicBezTo>
                    <a:pt x="501" y="56"/>
                    <a:pt x="500" y="57"/>
                    <a:pt x="500" y="58"/>
                  </a:cubicBezTo>
                  <a:cubicBezTo>
                    <a:pt x="499" y="57"/>
                    <a:pt x="498" y="57"/>
                    <a:pt x="497" y="56"/>
                  </a:cubicBezTo>
                  <a:cubicBezTo>
                    <a:pt x="497" y="56"/>
                    <a:pt x="495" y="55"/>
                    <a:pt x="495" y="54"/>
                  </a:cubicBezTo>
                  <a:cubicBezTo>
                    <a:pt x="495" y="54"/>
                    <a:pt x="497" y="53"/>
                    <a:pt x="497" y="52"/>
                  </a:cubicBezTo>
                  <a:cubicBezTo>
                    <a:pt x="497" y="52"/>
                    <a:pt x="495" y="51"/>
                    <a:pt x="495" y="50"/>
                  </a:cubicBezTo>
                  <a:cubicBezTo>
                    <a:pt x="495" y="50"/>
                    <a:pt x="496" y="49"/>
                    <a:pt x="496" y="48"/>
                  </a:cubicBezTo>
                  <a:cubicBezTo>
                    <a:pt x="496" y="47"/>
                    <a:pt x="494" y="47"/>
                    <a:pt x="494" y="47"/>
                  </a:cubicBezTo>
                  <a:cubicBezTo>
                    <a:pt x="493" y="48"/>
                    <a:pt x="492" y="49"/>
                    <a:pt x="491" y="51"/>
                  </a:cubicBezTo>
                  <a:cubicBezTo>
                    <a:pt x="491" y="52"/>
                    <a:pt x="492" y="52"/>
                    <a:pt x="493" y="53"/>
                  </a:cubicBezTo>
                  <a:cubicBezTo>
                    <a:pt x="493" y="53"/>
                    <a:pt x="495" y="54"/>
                    <a:pt x="495" y="54"/>
                  </a:cubicBezTo>
                  <a:cubicBezTo>
                    <a:pt x="495" y="55"/>
                    <a:pt x="493" y="56"/>
                    <a:pt x="493" y="57"/>
                  </a:cubicBezTo>
                  <a:cubicBezTo>
                    <a:pt x="493" y="57"/>
                    <a:pt x="496" y="58"/>
                    <a:pt x="496" y="58"/>
                  </a:cubicBezTo>
                  <a:cubicBezTo>
                    <a:pt x="496" y="59"/>
                    <a:pt x="494" y="61"/>
                    <a:pt x="494" y="61"/>
                  </a:cubicBezTo>
                  <a:cubicBezTo>
                    <a:pt x="493" y="61"/>
                    <a:pt x="492" y="59"/>
                    <a:pt x="492" y="59"/>
                  </a:cubicBezTo>
                  <a:cubicBezTo>
                    <a:pt x="492" y="58"/>
                    <a:pt x="490" y="58"/>
                    <a:pt x="489" y="57"/>
                  </a:cubicBezTo>
                  <a:cubicBezTo>
                    <a:pt x="489" y="57"/>
                    <a:pt x="491" y="55"/>
                    <a:pt x="491" y="55"/>
                  </a:cubicBezTo>
                  <a:cubicBezTo>
                    <a:pt x="491" y="54"/>
                    <a:pt x="490" y="54"/>
                    <a:pt x="489" y="53"/>
                  </a:cubicBezTo>
                  <a:cubicBezTo>
                    <a:pt x="489" y="53"/>
                    <a:pt x="487" y="51"/>
                    <a:pt x="487" y="52"/>
                  </a:cubicBezTo>
                  <a:cubicBezTo>
                    <a:pt x="486" y="52"/>
                    <a:pt x="485" y="54"/>
                    <a:pt x="485" y="54"/>
                  </a:cubicBezTo>
                  <a:cubicBezTo>
                    <a:pt x="484" y="54"/>
                    <a:pt x="483" y="52"/>
                    <a:pt x="483" y="52"/>
                  </a:cubicBezTo>
                  <a:cubicBezTo>
                    <a:pt x="482" y="52"/>
                    <a:pt x="481" y="51"/>
                    <a:pt x="481" y="50"/>
                  </a:cubicBezTo>
                  <a:cubicBezTo>
                    <a:pt x="481" y="50"/>
                    <a:pt x="482" y="48"/>
                    <a:pt x="482" y="48"/>
                  </a:cubicBezTo>
                  <a:cubicBezTo>
                    <a:pt x="483" y="47"/>
                    <a:pt x="483" y="47"/>
                    <a:pt x="484" y="46"/>
                  </a:cubicBezTo>
                  <a:cubicBezTo>
                    <a:pt x="484" y="45"/>
                    <a:pt x="486" y="44"/>
                    <a:pt x="486" y="44"/>
                  </a:cubicBezTo>
                  <a:cubicBezTo>
                    <a:pt x="486" y="43"/>
                    <a:pt x="484" y="42"/>
                    <a:pt x="483" y="42"/>
                  </a:cubicBezTo>
                  <a:cubicBezTo>
                    <a:pt x="483" y="43"/>
                    <a:pt x="482" y="43"/>
                    <a:pt x="482" y="44"/>
                  </a:cubicBezTo>
                  <a:cubicBezTo>
                    <a:pt x="481" y="44"/>
                    <a:pt x="480" y="46"/>
                    <a:pt x="480" y="46"/>
                  </a:cubicBezTo>
                  <a:cubicBezTo>
                    <a:pt x="480" y="46"/>
                    <a:pt x="478" y="45"/>
                    <a:pt x="478" y="45"/>
                  </a:cubicBezTo>
                  <a:cubicBezTo>
                    <a:pt x="478" y="45"/>
                    <a:pt x="476" y="43"/>
                    <a:pt x="476" y="43"/>
                  </a:cubicBezTo>
                  <a:cubicBezTo>
                    <a:pt x="475" y="43"/>
                    <a:pt x="474" y="45"/>
                    <a:pt x="474" y="45"/>
                  </a:cubicBezTo>
                  <a:cubicBezTo>
                    <a:pt x="473" y="46"/>
                    <a:pt x="473" y="47"/>
                    <a:pt x="472" y="47"/>
                  </a:cubicBezTo>
                  <a:cubicBezTo>
                    <a:pt x="472" y="48"/>
                    <a:pt x="471" y="49"/>
                    <a:pt x="470" y="50"/>
                  </a:cubicBezTo>
                  <a:cubicBezTo>
                    <a:pt x="470" y="50"/>
                    <a:pt x="473" y="51"/>
                    <a:pt x="473" y="51"/>
                  </a:cubicBezTo>
                  <a:cubicBezTo>
                    <a:pt x="473" y="52"/>
                    <a:pt x="471" y="53"/>
                    <a:pt x="471" y="54"/>
                  </a:cubicBezTo>
                  <a:cubicBezTo>
                    <a:pt x="470" y="54"/>
                    <a:pt x="470" y="55"/>
                    <a:pt x="469" y="56"/>
                  </a:cubicBezTo>
                  <a:cubicBezTo>
                    <a:pt x="469" y="57"/>
                    <a:pt x="468" y="57"/>
                    <a:pt x="468" y="58"/>
                  </a:cubicBezTo>
                  <a:cubicBezTo>
                    <a:pt x="467" y="58"/>
                    <a:pt x="466" y="60"/>
                    <a:pt x="466" y="60"/>
                  </a:cubicBezTo>
                  <a:cubicBezTo>
                    <a:pt x="466" y="60"/>
                    <a:pt x="464" y="59"/>
                    <a:pt x="464" y="59"/>
                  </a:cubicBezTo>
                  <a:cubicBezTo>
                    <a:pt x="464" y="58"/>
                    <a:pt x="466" y="57"/>
                    <a:pt x="465" y="56"/>
                  </a:cubicBezTo>
                  <a:cubicBezTo>
                    <a:pt x="465" y="56"/>
                    <a:pt x="463" y="55"/>
                    <a:pt x="463" y="55"/>
                  </a:cubicBezTo>
                  <a:cubicBezTo>
                    <a:pt x="464" y="54"/>
                    <a:pt x="464" y="53"/>
                    <a:pt x="465" y="52"/>
                  </a:cubicBezTo>
                  <a:cubicBezTo>
                    <a:pt x="465" y="52"/>
                    <a:pt x="466" y="51"/>
                    <a:pt x="467" y="50"/>
                  </a:cubicBezTo>
                  <a:cubicBezTo>
                    <a:pt x="467" y="50"/>
                    <a:pt x="468" y="48"/>
                    <a:pt x="468" y="48"/>
                  </a:cubicBezTo>
                  <a:cubicBezTo>
                    <a:pt x="468" y="48"/>
                    <a:pt x="466" y="47"/>
                    <a:pt x="466" y="46"/>
                  </a:cubicBezTo>
                  <a:cubicBezTo>
                    <a:pt x="465" y="46"/>
                    <a:pt x="464" y="45"/>
                    <a:pt x="464" y="45"/>
                  </a:cubicBezTo>
                  <a:cubicBezTo>
                    <a:pt x="464" y="45"/>
                    <a:pt x="462" y="46"/>
                    <a:pt x="462" y="47"/>
                  </a:cubicBezTo>
                  <a:cubicBezTo>
                    <a:pt x="462" y="47"/>
                    <a:pt x="464" y="48"/>
                    <a:pt x="464" y="49"/>
                  </a:cubicBezTo>
                  <a:cubicBezTo>
                    <a:pt x="464" y="49"/>
                    <a:pt x="463" y="51"/>
                    <a:pt x="463" y="51"/>
                  </a:cubicBezTo>
                  <a:cubicBezTo>
                    <a:pt x="462" y="51"/>
                    <a:pt x="460" y="49"/>
                    <a:pt x="460" y="49"/>
                  </a:cubicBezTo>
                  <a:cubicBezTo>
                    <a:pt x="460" y="49"/>
                    <a:pt x="459" y="51"/>
                    <a:pt x="459" y="51"/>
                  </a:cubicBezTo>
                  <a:cubicBezTo>
                    <a:pt x="459" y="52"/>
                    <a:pt x="461" y="52"/>
                    <a:pt x="461" y="53"/>
                  </a:cubicBezTo>
                  <a:cubicBezTo>
                    <a:pt x="461" y="54"/>
                    <a:pt x="459" y="54"/>
                    <a:pt x="459" y="55"/>
                  </a:cubicBezTo>
                  <a:cubicBezTo>
                    <a:pt x="458" y="57"/>
                    <a:pt x="457" y="58"/>
                    <a:pt x="456" y="60"/>
                  </a:cubicBezTo>
                  <a:cubicBezTo>
                    <a:pt x="455" y="60"/>
                    <a:pt x="454" y="62"/>
                    <a:pt x="454" y="62"/>
                  </a:cubicBezTo>
                  <a:cubicBezTo>
                    <a:pt x="454" y="62"/>
                    <a:pt x="452" y="60"/>
                    <a:pt x="452" y="60"/>
                  </a:cubicBezTo>
                  <a:cubicBezTo>
                    <a:pt x="452" y="60"/>
                    <a:pt x="453" y="58"/>
                    <a:pt x="454" y="58"/>
                  </a:cubicBezTo>
                  <a:cubicBezTo>
                    <a:pt x="454" y="57"/>
                    <a:pt x="455" y="56"/>
                    <a:pt x="455" y="56"/>
                  </a:cubicBezTo>
                  <a:cubicBezTo>
                    <a:pt x="456" y="55"/>
                    <a:pt x="456" y="54"/>
                    <a:pt x="457" y="53"/>
                  </a:cubicBezTo>
                  <a:cubicBezTo>
                    <a:pt x="456" y="53"/>
                    <a:pt x="455" y="52"/>
                    <a:pt x="455" y="52"/>
                  </a:cubicBezTo>
                  <a:cubicBezTo>
                    <a:pt x="454" y="52"/>
                    <a:pt x="453" y="50"/>
                    <a:pt x="452" y="50"/>
                  </a:cubicBezTo>
                  <a:cubicBezTo>
                    <a:pt x="452" y="50"/>
                    <a:pt x="454" y="48"/>
                    <a:pt x="454" y="48"/>
                  </a:cubicBezTo>
                  <a:cubicBezTo>
                    <a:pt x="455" y="47"/>
                    <a:pt x="455" y="46"/>
                    <a:pt x="456" y="46"/>
                  </a:cubicBezTo>
                  <a:cubicBezTo>
                    <a:pt x="456" y="45"/>
                    <a:pt x="457" y="44"/>
                    <a:pt x="458" y="43"/>
                  </a:cubicBezTo>
                  <a:cubicBezTo>
                    <a:pt x="458" y="43"/>
                    <a:pt x="455" y="42"/>
                    <a:pt x="455" y="42"/>
                  </a:cubicBezTo>
                  <a:cubicBezTo>
                    <a:pt x="455" y="41"/>
                    <a:pt x="457" y="40"/>
                    <a:pt x="457" y="39"/>
                  </a:cubicBezTo>
                  <a:cubicBezTo>
                    <a:pt x="457" y="39"/>
                    <a:pt x="455" y="38"/>
                    <a:pt x="455" y="38"/>
                  </a:cubicBezTo>
                  <a:cubicBezTo>
                    <a:pt x="455" y="38"/>
                    <a:pt x="453" y="39"/>
                    <a:pt x="453" y="40"/>
                  </a:cubicBezTo>
                  <a:cubicBezTo>
                    <a:pt x="453" y="41"/>
                    <a:pt x="455" y="41"/>
                    <a:pt x="455" y="42"/>
                  </a:cubicBezTo>
                  <a:cubicBezTo>
                    <a:pt x="455" y="42"/>
                    <a:pt x="454" y="43"/>
                    <a:pt x="454" y="44"/>
                  </a:cubicBezTo>
                  <a:cubicBezTo>
                    <a:pt x="453" y="45"/>
                    <a:pt x="453" y="45"/>
                    <a:pt x="452" y="46"/>
                  </a:cubicBezTo>
                  <a:cubicBezTo>
                    <a:pt x="452" y="46"/>
                    <a:pt x="451" y="48"/>
                    <a:pt x="450" y="48"/>
                  </a:cubicBezTo>
                  <a:cubicBezTo>
                    <a:pt x="450" y="48"/>
                    <a:pt x="448" y="47"/>
                    <a:pt x="448" y="47"/>
                  </a:cubicBezTo>
                  <a:cubicBezTo>
                    <a:pt x="448" y="47"/>
                    <a:pt x="446" y="49"/>
                    <a:pt x="446" y="49"/>
                  </a:cubicBezTo>
                  <a:cubicBezTo>
                    <a:pt x="446" y="49"/>
                    <a:pt x="449" y="50"/>
                    <a:pt x="449" y="51"/>
                  </a:cubicBezTo>
                  <a:cubicBezTo>
                    <a:pt x="448" y="51"/>
                    <a:pt x="447" y="52"/>
                    <a:pt x="447" y="53"/>
                  </a:cubicBezTo>
                  <a:cubicBezTo>
                    <a:pt x="447" y="53"/>
                    <a:pt x="445" y="55"/>
                    <a:pt x="445" y="55"/>
                  </a:cubicBezTo>
                  <a:cubicBezTo>
                    <a:pt x="445" y="55"/>
                    <a:pt x="443" y="53"/>
                    <a:pt x="443" y="53"/>
                  </a:cubicBezTo>
                  <a:cubicBezTo>
                    <a:pt x="443" y="54"/>
                    <a:pt x="441" y="55"/>
                    <a:pt x="441" y="56"/>
                  </a:cubicBezTo>
                  <a:cubicBezTo>
                    <a:pt x="441" y="56"/>
                    <a:pt x="443" y="57"/>
                    <a:pt x="443" y="57"/>
                  </a:cubicBezTo>
                  <a:cubicBezTo>
                    <a:pt x="444" y="58"/>
                    <a:pt x="442" y="59"/>
                    <a:pt x="442" y="60"/>
                  </a:cubicBezTo>
                  <a:cubicBezTo>
                    <a:pt x="442" y="60"/>
                    <a:pt x="444" y="61"/>
                    <a:pt x="444" y="61"/>
                  </a:cubicBezTo>
                  <a:cubicBezTo>
                    <a:pt x="444" y="62"/>
                    <a:pt x="443" y="63"/>
                    <a:pt x="442" y="63"/>
                  </a:cubicBezTo>
                  <a:cubicBezTo>
                    <a:pt x="442" y="64"/>
                    <a:pt x="441" y="62"/>
                    <a:pt x="440" y="62"/>
                  </a:cubicBezTo>
                  <a:cubicBezTo>
                    <a:pt x="439" y="62"/>
                    <a:pt x="439" y="64"/>
                    <a:pt x="438" y="64"/>
                  </a:cubicBezTo>
                  <a:cubicBezTo>
                    <a:pt x="438" y="64"/>
                    <a:pt x="437" y="62"/>
                    <a:pt x="436" y="62"/>
                  </a:cubicBezTo>
                  <a:cubicBezTo>
                    <a:pt x="436" y="62"/>
                    <a:pt x="435" y="64"/>
                    <a:pt x="434" y="65"/>
                  </a:cubicBezTo>
                  <a:cubicBezTo>
                    <a:pt x="434" y="65"/>
                    <a:pt x="432" y="63"/>
                    <a:pt x="432" y="63"/>
                  </a:cubicBezTo>
                  <a:cubicBezTo>
                    <a:pt x="432" y="63"/>
                    <a:pt x="434" y="61"/>
                    <a:pt x="434" y="61"/>
                  </a:cubicBezTo>
                  <a:cubicBezTo>
                    <a:pt x="434" y="60"/>
                    <a:pt x="432" y="59"/>
                    <a:pt x="432" y="59"/>
                  </a:cubicBezTo>
                  <a:cubicBezTo>
                    <a:pt x="432" y="59"/>
                    <a:pt x="430" y="61"/>
                    <a:pt x="430" y="61"/>
                  </a:cubicBezTo>
                  <a:cubicBezTo>
                    <a:pt x="430" y="62"/>
                    <a:pt x="432" y="62"/>
                    <a:pt x="432" y="63"/>
                  </a:cubicBezTo>
                  <a:cubicBezTo>
                    <a:pt x="432" y="63"/>
                    <a:pt x="430" y="64"/>
                    <a:pt x="430" y="65"/>
                  </a:cubicBezTo>
                  <a:cubicBezTo>
                    <a:pt x="430" y="65"/>
                    <a:pt x="433" y="67"/>
                    <a:pt x="433" y="67"/>
                  </a:cubicBezTo>
                  <a:cubicBezTo>
                    <a:pt x="432" y="67"/>
                    <a:pt x="432" y="69"/>
                    <a:pt x="431" y="69"/>
                  </a:cubicBezTo>
                  <a:cubicBezTo>
                    <a:pt x="430" y="69"/>
                    <a:pt x="429" y="67"/>
                    <a:pt x="429" y="67"/>
                  </a:cubicBezTo>
                  <a:cubicBezTo>
                    <a:pt x="429" y="67"/>
                    <a:pt x="427" y="66"/>
                    <a:pt x="427" y="66"/>
                  </a:cubicBezTo>
                  <a:cubicBezTo>
                    <a:pt x="426" y="65"/>
                    <a:pt x="428" y="64"/>
                    <a:pt x="428" y="63"/>
                  </a:cubicBezTo>
                  <a:cubicBezTo>
                    <a:pt x="428" y="63"/>
                    <a:pt x="426" y="62"/>
                    <a:pt x="426" y="62"/>
                  </a:cubicBezTo>
                  <a:cubicBezTo>
                    <a:pt x="426" y="61"/>
                    <a:pt x="428" y="60"/>
                    <a:pt x="428" y="59"/>
                  </a:cubicBezTo>
                  <a:cubicBezTo>
                    <a:pt x="428" y="59"/>
                    <a:pt x="426" y="58"/>
                    <a:pt x="425" y="58"/>
                  </a:cubicBezTo>
                  <a:cubicBezTo>
                    <a:pt x="425" y="58"/>
                    <a:pt x="423" y="56"/>
                    <a:pt x="423" y="56"/>
                  </a:cubicBezTo>
                  <a:cubicBezTo>
                    <a:pt x="423" y="56"/>
                    <a:pt x="425" y="54"/>
                    <a:pt x="425" y="54"/>
                  </a:cubicBezTo>
                  <a:cubicBezTo>
                    <a:pt x="425" y="53"/>
                    <a:pt x="423" y="52"/>
                    <a:pt x="423" y="52"/>
                  </a:cubicBezTo>
                  <a:cubicBezTo>
                    <a:pt x="422" y="52"/>
                    <a:pt x="421" y="51"/>
                    <a:pt x="420" y="50"/>
                  </a:cubicBezTo>
                  <a:cubicBezTo>
                    <a:pt x="420" y="50"/>
                    <a:pt x="418" y="49"/>
                    <a:pt x="418" y="49"/>
                  </a:cubicBezTo>
                  <a:cubicBezTo>
                    <a:pt x="418" y="48"/>
                    <a:pt x="420" y="47"/>
                    <a:pt x="420" y="46"/>
                  </a:cubicBezTo>
                  <a:cubicBezTo>
                    <a:pt x="420" y="46"/>
                    <a:pt x="418" y="45"/>
                    <a:pt x="418" y="45"/>
                  </a:cubicBezTo>
                  <a:cubicBezTo>
                    <a:pt x="417" y="45"/>
                    <a:pt x="416" y="47"/>
                    <a:pt x="416" y="47"/>
                  </a:cubicBezTo>
                  <a:cubicBezTo>
                    <a:pt x="416" y="47"/>
                    <a:pt x="418" y="48"/>
                    <a:pt x="418" y="49"/>
                  </a:cubicBezTo>
                  <a:cubicBezTo>
                    <a:pt x="418" y="49"/>
                    <a:pt x="417" y="50"/>
                    <a:pt x="417" y="51"/>
                  </a:cubicBezTo>
                  <a:cubicBezTo>
                    <a:pt x="416" y="51"/>
                    <a:pt x="415" y="52"/>
                    <a:pt x="415" y="53"/>
                  </a:cubicBezTo>
                  <a:cubicBezTo>
                    <a:pt x="415" y="54"/>
                    <a:pt x="413" y="55"/>
                    <a:pt x="413" y="55"/>
                  </a:cubicBezTo>
                  <a:cubicBezTo>
                    <a:pt x="413" y="56"/>
                    <a:pt x="415" y="57"/>
                    <a:pt x="415" y="57"/>
                  </a:cubicBezTo>
                  <a:cubicBezTo>
                    <a:pt x="415" y="58"/>
                    <a:pt x="414" y="59"/>
                    <a:pt x="414" y="59"/>
                  </a:cubicBezTo>
                  <a:cubicBezTo>
                    <a:pt x="413" y="60"/>
                    <a:pt x="413" y="61"/>
                    <a:pt x="412" y="62"/>
                  </a:cubicBezTo>
                  <a:cubicBezTo>
                    <a:pt x="411" y="63"/>
                    <a:pt x="410" y="65"/>
                    <a:pt x="409" y="66"/>
                  </a:cubicBezTo>
                  <a:cubicBezTo>
                    <a:pt x="407" y="65"/>
                    <a:pt x="406" y="64"/>
                    <a:pt x="404" y="63"/>
                  </a:cubicBezTo>
                  <a:cubicBezTo>
                    <a:pt x="404" y="62"/>
                    <a:pt x="402" y="62"/>
                    <a:pt x="402" y="61"/>
                  </a:cubicBezTo>
                  <a:cubicBezTo>
                    <a:pt x="402" y="60"/>
                    <a:pt x="404" y="59"/>
                    <a:pt x="404" y="59"/>
                  </a:cubicBezTo>
                  <a:cubicBezTo>
                    <a:pt x="403" y="58"/>
                    <a:pt x="401" y="58"/>
                    <a:pt x="401" y="57"/>
                  </a:cubicBezTo>
                  <a:cubicBezTo>
                    <a:pt x="401" y="57"/>
                    <a:pt x="403" y="55"/>
                    <a:pt x="403" y="55"/>
                  </a:cubicBezTo>
                  <a:cubicBezTo>
                    <a:pt x="403" y="54"/>
                    <a:pt x="401" y="53"/>
                    <a:pt x="401" y="53"/>
                  </a:cubicBezTo>
                  <a:cubicBezTo>
                    <a:pt x="400" y="53"/>
                    <a:pt x="399" y="55"/>
                    <a:pt x="399" y="55"/>
                  </a:cubicBezTo>
                  <a:cubicBezTo>
                    <a:pt x="399" y="55"/>
                    <a:pt x="398" y="58"/>
                    <a:pt x="397" y="57"/>
                  </a:cubicBezTo>
                  <a:cubicBezTo>
                    <a:pt x="397" y="57"/>
                    <a:pt x="395" y="56"/>
                    <a:pt x="395" y="56"/>
                  </a:cubicBezTo>
                  <a:cubicBezTo>
                    <a:pt x="395" y="55"/>
                    <a:pt x="397" y="54"/>
                    <a:pt x="397" y="54"/>
                  </a:cubicBezTo>
                  <a:cubicBezTo>
                    <a:pt x="397" y="53"/>
                    <a:pt x="395" y="53"/>
                    <a:pt x="395" y="52"/>
                  </a:cubicBezTo>
                  <a:cubicBezTo>
                    <a:pt x="393" y="53"/>
                    <a:pt x="392" y="55"/>
                    <a:pt x="391" y="56"/>
                  </a:cubicBezTo>
                  <a:cubicBezTo>
                    <a:pt x="391" y="57"/>
                    <a:pt x="390" y="58"/>
                    <a:pt x="390" y="59"/>
                  </a:cubicBezTo>
                  <a:cubicBezTo>
                    <a:pt x="389" y="59"/>
                    <a:pt x="392" y="60"/>
                    <a:pt x="392" y="60"/>
                  </a:cubicBezTo>
                  <a:cubicBezTo>
                    <a:pt x="392" y="61"/>
                    <a:pt x="390" y="62"/>
                    <a:pt x="390" y="62"/>
                  </a:cubicBezTo>
                  <a:cubicBezTo>
                    <a:pt x="390" y="63"/>
                    <a:pt x="389" y="65"/>
                    <a:pt x="388" y="65"/>
                  </a:cubicBezTo>
                  <a:cubicBezTo>
                    <a:pt x="388" y="65"/>
                    <a:pt x="386" y="63"/>
                    <a:pt x="386" y="63"/>
                  </a:cubicBezTo>
                  <a:cubicBezTo>
                    <a:pt x="386" y="62"/>
                    <a:pt x="388" y="61"/>
                    <a:pt x="388" y="61"/>
                  </a:cubicBezTo>
                  <a:cubicBezTo>
                    <a:pt x="387" y="60"/>
                    <a:pt x="386" y="60"/>
                    <a:pt x="386" y="59"/>
                  </a:cubicBezTo>
                  <a:cubicBezTo>
                    <a:pt x="385" y="59"/>
                    <a:pt x="383" y="58"/>
                    <a:pt x="383" y="57"/>
                  </a:cubicBezTo>
                  <a:cubicBezTo>
                    <a:pt x="383" y="57"/>
                    <a:pt x="385" y="55"/>
                    <a:pt x="385" y="55"/>
                  </a:cubicBezTo>
                  <a:cubicBezTo>
                    <a:pt x="385" y="55"/>
                    <a:pt x="383" y="54"/>
                    <a:pt x="383" y="53"/>
                  </a:cubicBezTo>
                  <a:cubicBezTo>
                    <a:pt x="382" y="53"/>
                    <a:pt x="381" y="52"/>
                    <a:pt x="381" y="52"/>
                  </a:cubicBezTo>
                  <a:cubicBezTo>
                    <a:pt x="381" y="51"/>
                    <a:pt x="382" y="50"/>
                    <a:pt x="382" y="49"/>
                  </a:cubicBezTo>
                  <a:cubicBezTo>
                    <a:pt x="383" y="49"/>
                    <a:pt x="384" y="48"/>
                    <a:pt x="384" y="47"/>
                  </a:cubicBezTo>
                  <a:cubicBezTo>
                    <a:pt x="384" y="47"/>
                    <a:pt x="382" y="46"/>
                    <a:pt x="382" y="46"/>
                  </a:cubicBezTo>
                  <a:cubicBezTo>
                    <a:pt x="382" y="45"/>
                    <a:pt x="383" y="44"/>
                    <a:pt x="383" y="43"/>
                  </a:cubicBezTo>
                  <a:cubicBezTo>
                    <a:pt x="384" y="43"/>
                    <a:pt x="381" y="42"/>
                    <a:pt x="381" y="42"/>
                  </a:cubicBezTo>
                  <a:cubicBezTo>
                    <a:pt x="381" y="42"/>
                    <a:pt x="379" y="43"/>
                    <a:pt x="380" y="44"/>
                  </a:cubicBezTo>
                  <a:cubicBezTo>
                    <a:pt x="380" y="44"/>
                    <a:pt x="382" y="45"/>
                    <a:pt x="382" y="46"/>
                  </a:cubicBezTo>
                  <a:cubicBezTo>
                    <a:pt x="382" y="46"/>
                    <a:pt x="380" y="47"/>
                    <a:pt x="380" y="48"/>
                  </a:cubicBezTo>
                  <a:cubicBezTo>
                    <a:pt x="380" y="49"/>
                    <a:pt x="379" y="49"/>
                    <a:pt x="378" y="50"/>
                  </a:cubicBezTo>
                  <a:cubicBezTo>
                    <a:pt x="378" y="51"/>
                    <a:pt x="377" y="52"/>
                    <a:pt x="377" y="52"/>
                  </a:cubicBezTo>
                  <a:cubicBezTo>
                    <a:pt x="376" y="54"/>
                    <a:pt x="374" y="55"/>
                    <a:pt x="373" y="57"/>
                  </a:cubicBezTo>
                  <a:cubicBezTo>
                    <a:pt x="372" y="58"/>
                    <a:pt x="371" y="60"/>
                    <a:pt x="370" y="61"/>
                  </a:cubicBezTo>
                  <a:cubicBezTo>
                    <a:pt x="369" y="62"/>
                    <a:pt x="369" y="63"/>
                    <a:pt x="368" y="63"/>
                  </a:cubicBezTo>
                  <a:cubicBezTo>
                    <a:pt x="368" y="64"/>
                    <a:pt x="367" y="65"/>
                    <a:pt x="366" y="66"/>
                  </a:cubicBezTo>
                  <a:cubicBezTo>
                    <a:pt x="366" y="66"/>
                    <a:pt x="364" y="64"/>
                    <a:pt x="364" y="64"/>
                  </a:cubicBezTo>
                  <a:cubicBezTo>
                    <a:pt x="364" y="64"/>
                    <a:pt x="362" y="62"/>
                    <a:pt x="362" y="62"/>
                  </a:cubicBezTo>
                  <a:cubicBezTo>
                    <a:pt x="361" y="62"/>
                    <a:pt x="361" y="64"/>
                    <a:pt x="360" y="64"/>
                  </a:cubicBezTo>
                  <a:cubicBezTo>
                    <a:pt x="360" y="64"/>
                    <a:pt x="359" y="63"/>
                    <a:pt x="358" y="63"/>
                  </a:cubicBezTo>
                  <a:cubicBezTo>
                    <a:pt x="358" y="63"/>
                    <a:pt x="356" y="65"/>
                    <a:pt x="356" y="65"/>
                  </a:cubicBezTo>
                  <a:cubicBezTo>
                    <a:pt x="356" y="65"/>
                    <a:pt x="354" y="64"/>
                    <a:pt x="354" y="63"/>
                  </a:cubicBezTo>
                  <a:cubicBezTo>
                    <a:pt x="354" y="63"/>
                    <a:pt x="356" y="62"/>
                    <a:pt x="356" y="61"/>
                  </a:cubicBezTo>
                  <a:cubicBezTo>
                    <a:pt x="356" y="60"/>
                    <a:pt x="357" y="59"/>
                    <a:pt x="357" y="59"/>
                  </a:cubicBezTo>
                  <a:cubicBezTo>
                    <a:pt x="358" y="58"/>
                    <a:pt x="359" y="57"/>
                    <a:pt x="359" y="57"/>
                  </a:cubicBezTo>
                  <a:cubicBezTo>
                    <a:pt x="360" y="56"/>
                    <a:pt x="360" y="55"/>
                    <a:pt x="361" y="54"/>
                  </a:cubicBezTo>
                  <a:cubicBezTo>
                    <a:pt x="361" y="54"/>
                    <a:pt x="362" y="52"/>
                    <a:pt x="363" y="52"/>
                  </a:cubicBezTo>
                  <a:cubicBezTo>
                    <a:pt x="363" y="52"/>
                    <a:pt x="365" y="54"/>
                    <a:pt x="365" y="54"/>
                  </a:cubicBezTo>
                  <a:cubicBezTo>
                    <a:pt x="365" y="53"/>
                    <a:pt x="367" y="52"/>
                    <a:pt x="367" y="52"/>
                  </a:cubicBezTo>
                  <a:cubicBezTo>
                    <a:pt x="366" y="51"/>
                    <a:pt x="365" y="51"/>
                    <a:pt x="364" y="50"/>
                  </a:cubicBezTo>
                  <a:cubicBezTo>
                    <a:pt x="364" y="49"/>
                    <a:pt x="362" y="49"/>
                    <a:pt x="362" y="48"/>
                  </a:cubicBezTo>
                  <a:cubicBezTo>
                    <a:pt x="362" y="48"/>
                    <a:pt x="364" y="47"/>
                    <a:pt x="364" y="46"/>
                  </a:cubicBezTo>
                  <a:cubicBezTo>
                    <a:pt x="363" y="46"/>
                    <a:pt x="362" y="44"/>
                    <a:pt x="362" y="44"/>
                  </a:cubicBezTo>
                  <a:cubicBezTo>
                    <a:pt x="361" y="44"/>
                    <a:pt x="360" y="46"/>
                    <a:pt x="360" y="46"/>
                  </a:cubicBezTo>
                  <a:cubicBezTo>
                    <a:pt x="360" y="47"/>
                    <a:pt x="358" y="48"/>
                    <a:pt x="358" y="49"/>
                  </a:cubicBezTo>
                  <a:cubicBezTo>
                    <a:pt x="358" y="49"/>
                    <a:pt x="360" y="50"/>
                    <a:pt x="360" y="50"/>
                  </a:cubicBezTo>
                  <a:cubicBezTo>
                    <a:pt x="360" y="51"/>
                    <a:pt x="359" y="53"/>
                    <a:pt x="359" y="53"/>
                  </a:cubicBezTo>
                  <a:cubicBezTo>
                    <a:pt x="358" y="53"/>
                    <a:pt x="357" y="51"/>
                    <a:pt x="356" y="51"/>
                  </a:cubicBezTo>
                  <a:cubicBezTo>
                    <a:pt x="356" y="51"/>
                    <a:pt x="355" y="53"/>
                    <a:pt x="355" y="53"/>
                  </a:cubicBezTo>
                  <a:cubicBezTo>
                    <a:pt x="354" y="54"/>
                    <a:pt x="354" y="55"/>
                    <a:pt x="353" y="55"/>
                  </a:cubicBezTo>
                  <a:cubicBezTo>
                    <a:pt x="353" y="56"/>
                    <a:pt x="352" y="58"/>
                    <a:pt x="351" y="58"/>
                  </a:cubicBezTo>
                  <a:cubicBezTo>
                    <a:pt x="351" y="58"/>
                    <a:pt x="349" y="56"/>
                    <a:pt x="349" y="56"/>
                  </a:cubicBezTo>
                  <a:cubicBezTo>
                    <a:pt x="348" y="56"/>
                    <a:pt x="348" y="58"/>
                    <a:pt x="347" y="58"/>
                  </a:cubicBezTo>
                  <a:cubicBezTo>
                    <a:pt x="347" y="59"/>
                    <a:pt x="346" y="60"/>
                    <a:pt x="346" y="60"/>
                  </a:cubicBezTo>
                  <a:cubicBezTo>
                    <a:pt x="346" y="60"/>
                    <a:pt x="343" y="59"/>
                    <a:pt x="343" y="59"/>
                  </a:cubicBezTo>
                  <a:cubicBezTo>
                    <a:pt x="343" y="58"/>
                    <a:pt x="345" y="57"/>
                    <a:pt x="345" y="56"/>
                  </a:cubicBezTo>
                  <a:cubicBezTo>
                    <a:pt x="345" y="56"/>
                    <a:pt x="343" y="55"/>
                    <a:pt x="343" y="55"/>
                  </a:cubicBezTo>
                  <a:cubicBezTo>
                    <a:pt x="342" y="55"/>
                    <a:pt x="342" y="57"/>
                    <a:pt x="341" y="57"/>
                  </a:cubicBezTo>
                  <a:cubicBezTo>
                    <a:pt x="341" y="57"/>
                    <a:pt x="340" y="55"/>
                    <a:pt x="339" y="55"/>
                  </a:cubicBezTo>
                  <a:cubicBezTo>
                    <a:pt x="338" y="55"/>
                    <a:pt x="338" y="57"/>
                    <a:pt x="337" y="58"/>
                  </a:cubicBezTo>
                  <a:cubicBezTo>
                    <a:pt x="337" y="58"/>
                    <a:pt x="336" y="56"/>
                    <a:pt x="335" y="56"/>
                  </a:cubicBezTo>
                  <a:cubicBezTo>
                    <a:pt x="334" y="56"/>
                    <a:pt x="334" y="58"/>
                    <a:pt x="333" y="58"/>
                  </a:cubicBezTo>
                  <a:cubicBezTo>
                    <a:pt x="332" y="57"/>
                    <a:pt x="330" y="56"/>
                    <a:pt x="329" y="55"/>
                  </a:cubicBezTo>
                  <a:cubicBezTo>
                    <a:pt x="330" y="53"/>
                    <a:pt x="331" y="52"/>
                    <a:pt x="332" y="50"/>
                  </a:cubicBezTo>
                  <a:cubicBezTo>
                    <a:pt x="333" y="49"/>
                    <a:pt x="333" y="49"/>
                    <a:pt x="334" y="48"/>
                  </a:cubicBezTo>
                  <a:cubicBezTo>
                    <a:pt x="334" y="48"/>
                    <a:pt x="336" y="46"/>
                    <a:pt x="336" y="46"/>
                  </a:cubicBezTo>
                  <a:cubicBezTo>
                    <a:pt x="336" y="46"/>
                    <a:pt x="334" y="44"/>
                    <a:pt x="333" y="44"/>
                  </a:cubicBezTo>
                  <a:cubicBezTo>
                    <a:pt x="333" y="44"/>
                    <a:pt x="332" y="46"/>
                    <a:pt x="332" y="46"/>
                  </a:cubicBezTo>
                  <a:cubicBezTo>
                    <a:pt x="331" y="47"/>
                    <a:pt x="331" y="48"/>
                    <a:pt x="330" y="48"/>
                  </a:cubicBezTo>
                  <a:cubicBezTo>
                    <a:pt x="329" y="49"/>
                    <a:pt x="329" y="50"/>
                    <a:pt x="328" y="51"/>
                  </a:cubicBezTo>
                  <a:cubicBezTo>
                    <a:pt x="328" y="51"/>
                    <a:pt x="327" y="52"/>
                    <a:pt x="327" y="53"/>
                  </a:cubicBezTo>
                  <a:cubicBezTo>
                    <a:pt x="326" y="54"/>
                    <a:pt x="325" y="55"/>
                    <a:pt x="325" y="55"/>
                  </a:cubicBezTo>
                  <a:cubicBezTo>
                    <a:pt x="325" y="56"/>
                    <a:pt x="327" y="57"/>
                    <a:pt x="327" y="57"/>
                  </a:cubicBezTo>
                  <a:cubicBezTo>
                    <a:pt x="328" y="57"/>
                    <a:pt x="329" y="58"/>
                    <a:pt x="329" y="59"/>
                  </a:cubicBezTo>
                  <a:cubicBezTo>
                    <a:pt x="330" y="59"/>
                    <a:pt x="328" y="60"/>
                    <a:pt x="328" y="61"/>
                  </a:cubicBezTo>
                  <a:cubicBezTo>
                    <a:pt x="327" y="60"/>
                    <a:pt x="326" y="60"/>
                    <a:pt x="325" y="59"/>
                  </a:cubicBezTo>
                  <a:cubicBezTo>
                    <a:pt x="325" y="59"/>
                    <a:pt x="324" y="57"/>
                    <a:pt x="323" y="57"/>
                  </a:cubicBezTo>
                  <a:cubicBezTo>
                    <a:pt x="323" y="57"/>
                    <a:pt x="322" y="59"/>
                    <a:pt x="322" y="60"/>
                  </a:cubicBezTo>
                  <a:cubicBezTo>
                    <a:pt x="321" y="60"/>
                    <a:pt x="320" y="61"/>
                    <a:pt x="320" y="62"/>
                  </a:cubicBezTo>
                  <a:cubicBezTo>
                    <a:pt x="320" y="61"/>
                    <a:pt x="318" y="61"/>
                    <a:pt x="318" y="60"/>
                  </a:cubicBezTo>
                  <a:cubicBezTo>
                    <a:pt x="318" y="60"/>
                    <a:pt x="319" y="58"/>
                    <a:pt x="319" y="58"/>
                  </a:cubicBezTo>
                  <a:cubicBezTo>
                    <a:pt x="320" y="57"/>
                    <a:pt x="320" y="56"/>
                    <a:pt x="321" y="56"/>
                  </a:cubicBezTo>
                  <a:cubicBezTo>
                    <a:pt x="322" y="55"/>
                    <a:pt x="322" y="54"/>
                    <a:pt x="323" y="53"/>
                  </a:cubicBezTo>
                  <a:cubicBezTo>
                    <a:pt x="323" y="53"/>
                    <a:pt x="324" y="52"/>
                    <a:pt x="324" y="51"/>
                  </a:cubicBezTo>
                  <a:cubicBezTo>
                    <a:pt x="324" y="51"/>
                    <a:pt x="323" y="49"/>
                    <a:pt x="322" y="50"/>
                  </a:cubicBezTo>
                  <a:cubicBezTo>
                    <a:pt x="322" y="50"/>
                    <a:pt x="321" y="52"/>
                    <a:pt x="320" y="52"/>
                  </a:cubicBezTo>
                  <a:cubicBezTo>
                    <a:pt x="320" y="52"/>
                    <a:pt x="319" y="50"/>
                    <a:pt x="318" y="50"/>
                  </a:cubicBezTo>
                  <a:cubicBezTo>
                    <a:pt x="318" y="50"/>
                    <a:pt x="317" y="52"/>
                    <a:pt x="317" y="52"/>
                  </a:cubicBezTo>
                  <a:cubicBezTo>
                    <a:pt x="316" y="53"/>
                    <a:pt x="315" y="54"/>
                    <a:pt x="315" y="55"/>
                  </a:cubicBezTo>
                  <a:cubicBezTo>
                    <a:pt x="315" y="55"/>
                    <a:pt x="314" y="57"/>
                    <a:pt x="313" y="57"/>
                  </a:cubicBezTo>
                  <a:cubicBezTo>
                    <a:pt x="313" y="57"/>
                    <a:pt x="311" y="55"/>
                    <a:pt x="311" y="55"/>
                  </a:cubicBezTo>
                  <a:cubicBezTo>
                    <a:pt x="310" y="55"/>
                    <a:pt x="310" y="57"/>
                    <a:pt x="309" y="57"/>
                  </a:cubicBezTo>
                  <a:cubicBezTo>
                    <a:pt x="309" y="57"/>
                    <a:pt x="308" y="56"/>
                    <a:pt x="307" y="56"/>
                  </a:cubicBezTo>
                  <a:cubicBezTo>
                    <a:pt x="306" y="56"/>
                    <a:pt x="306" y="58"/>
                    <a:pt x="305" y="58"/>
                  </a:cubicBezTo>
                  <a:cubicBezTo>
                    <a:pt x="305" y="58"/>
                    <a:pt x="304" y="56"/>
                    <a:pt x="303" y="56"/>
                  </a:cubicBezTo>
                  <a:cubicBezTo>
                    <a:pt x="302" y="56"/>
                    <a:pt x="302" y="58"/>
                    <a:pt x="301" y="58"/>
                  </a:cubicBezTo>
                  <a:cubicBezTo>
                    <a:pt x="301" y="58"/>
                    <a:pt x="300" y="57"/>
                    <a:pt x="299" y="57"/>
                  </a:cubicBezTo>
                  <a:cubicBezTo>
                    <a:pt x="299" y="57"/>
                    <a:pt x="298" y="59"/>
                    <a:pt x="297" y="59"/>
                  </a:cubicBezTo>
                  <a:cubicBezTo>
                    <a:pt x="297" y="59"/>
                    <a:pt x="295" y="57"/>
                    <a:pt x="295" y="57"/>
                  </a:cubicBezTo>
                  <a:cubicBezTo>
                    <a:pt x="295" y="57"/>
                    <a:pt x="294" y="59"/>
                    <a:pt x="293" y="59"/>
                  </a:cubicBezTo>
                  <a:cubicBezTo>
                    <a:pt x="293" y="60"/>
                    <a:pt x="292" y="61"/>
                    <a:pt x="292" y="62"/>
                  </a:cubicBezTo>
                  <a:cubicBezTo>
                    <a:pt x="291" y="61"/>
                    <a:pt x="290" y="61"/>
                    <a:pt x="290" y="60"/>
                  </a:cubicBezTo>
                  <a:cubicBezTo>
                    <a:pt x="289" y="60"/>
                    <a:pt x="287" y="59"/>
                    <a:pt x="287" y="58"/>
                  </a:cubicBezTo>
                  <a:cubicBezTo>
                    <a:pt x="287" y="58"/>
                    <a:pt x="289" y="56"/>
                    <a:pt x="289" y="56"/>
                  </a:cubicBezTo>
                  <a:cubicBezTo>
                    <a:pt x="290" y="55"/>
                    <a:pt x="290" y="55"/>
                    <a:pt x="291" y="54"/>
                  </a:cubicBezTo>
                  <a:cubicBezTo>
                    <a:pt x="291" y="54"/>
                    <a:pt x="292" y="55"/>
                    <a:pt x="293" y="55"/>
                  </a:cubicBezTo>
                  <a:cubicBezTo>
                    <a:pt x="293" y="56"/>
                    <a:pt x="295" y="57"/>
                    <a:pt x="295" y="57"/>
                  </a:cubicBezTo>
                  <a:cubicBezTo>
                    <a:pt x="296" y="57"/>
                    <a:pt x="296" y="55"/>
                    <a:pt x="297" y="55"/>
                  </a:cubicBezTo>
                  <a:cubicBezTo>
                    <a:pt x="298" y="55"/>
                    <a:pt x="298" y="57"/>
                    <a:pt x="299" y="57"/>
                  </a:cubicBezTo>
                  <a:cubicBezTo>
                    <a:pt x="300" y="57"/>
                    <a:pt x="300" y="54"/>
                    <a:pt x="301" y="54"/>
                  </a:cubicBezTo>
                  <a:cubicBezTo>
                    <a:pt x="301" y="54"/>
                    <a:pt x="303" y="56"/>
                    <a:pt x="303" y="56"/>
                  </a:cubicBezTo>
                  <a:cubicBezTo>
                    <a:pt x="304" y="56"/>
                    <a:pt x="304" y="54"/>
                    <a:pt x="305" y="54"/>
                  </a:cubicBezTo>
                  <a:cubicBezTo>
                    <a:pt x="304" y="53"/>
                    <a:pt x="303" y="53"/>
                    <a:pt x="303" y="52"/>
                  </a:cubicBezTo>
                  <a:cubicBezTo>
                    <a:pt x="302" y="52"/>
                    <a:pt x="300" y="51"/>
                    <a:pt x="300" y="50"/>
                  </a:cubicBezTo>
                  <a:cubicBezTo>
                    <a:pt x="300" y="50"/>
                    <a:pt x="302" y="49"/>
                    <a:pt x="302" y="48"/>
                  </a:cubicBezTo>
                  <a:cubicBezTo>
                    <a:pt x="303" y="48"/>
                    <a:pt x="303" y="47"/>
                    <a:pt x="304" y="46"/>
                  </a:cubicBezTo>
                  <a:cubicBezTo>
                    <a:pt x="304" y="45"/>
                    <a:pt x="305" y="45"/>
                    <a:pt x="305" y="44"/>
                  </a:cubicBezTo>
                  <a:cubicBezTo>
                    <a:pt x="305" y="44"/>
                    <a:pt x="304" y="42"/>
                    <a:pt x="303" y="42"/>
                  </a:cubicBezTo>
                  <a:cubicBezTo>
                    <a:pt x="303" y="42"/>
                    <a:pt x="302" y="44"/>
                    <a:pt x="301" y="44"/>
                  </a:cubicBezTo>
                  <a:cubicBezTo>
                    <a:pt x="301" y="45"/>
                    <a:pt x="300" y="46"/>
                    <a:pt x="300" y="47"/>
                  </a:cubicBezTo>
                  <a:cubicBezTo>
                    <a:pt x="299" y="47"/>
                    <a:pt x="299" y="48"/>
                    <a:pt x="298" y="49"/>
                  </a:cubicBezTo>
                  <a:cubicBezTo>
                    <a:pt x="298" y="49"/>
                    <a:pt x="297" y="51"/>
                    <a:pt x="296" y="51"/>
                  </a:cubicBezTo>
                  <a:cubicBezTo>
                    <a:pt x="296" y="51"/>
                    <a:pt x="295" y="49"/>
                    <a:pt x="294" y="49"/>
                  </a:cubicBezTo>
                  <a:cubicBezTo>
                    <a:pt x="294" y="49"/>
                    <a:pt x="293" y="52"/>
                    <a:pt x="292" y="52"/>
                  </a:cubicBezTo>
                  <a:cubicBezTo>
                    <a:pt x="292" y="52"/>
                    <a:pt x="290" y="50"/>
                    <a:pt x="290" y="50"/>
                  </a:cubicBezTo>
                  <a:cubicBezTo>
                    <a:pt x="290" y="50"/>
                    <a:pt x="289" y="51"/>
                    <a:pt x="288" y="52"/>
                  </a:cubicBezTo>
                  <a:cubicBezTo>
                    <a:pt x="288" y="53"/>
                    <a:pt x="287" y="54"/>
                    <a:pt x="287" y="54"/>
                  </a:cubicBezTo>
                  <a:cubicBezTo>
                    <a:pt x="286" y="55"/>
                    <a:pt x="286" y="56"/>
                    <a:pt x="285" y="57"/>
                  </a:cubicBezTo>
                  <a:cubicBezTo>
                    <a:pt x="284" y="57"/>
                    <a:pt x="284" y="58"/>
                    <a:pt x="283" y="59"/>
                  </a:cubicBezTo>
                  <a:cubicBezTo>
                    <a:pt x="283" y="60"/>
                    <a:pt x="282" y="60"/>
                    <a:pt x="282" y="61"/>
                  </a:cubicBezTo>
                  <a:cubicBezTo>
                    <a:pt x="281" y="62"/>
                    <a:pt x="280" y="63"/>
                    <a:pt x="280" y="63"/>
                  </a:cubicBezTo>
                  <a:cubicBezTo>
                    <a:pt x="280" y="64"/>
                    <a:pt x="282" y="65"/>
                    <a:pt x="282" y="65"/>
                  </a:cubicBezTo>
                  <a:cubicBezTo>
                    <a:pt x="282" y="65"/>
                    <a:pt x="281" y="67"/>
                    <a:pt x="280" y="67"/>
                  </a:cubicBezTo>
                  <a:cubicBezTo>
                    <a:pt x="280" y="67"/>
                    <a:pt x="279" y="69"/>
                    <a:pt x="279" y="69"/>
                  </a:cubicBezTo>
                  <a:cubicBezTo>
                    <a:pt x="278" y="69"/>
                    <a:pt x="277" y="68"/>
                    <a:pt x="277" y="68"/>
                  </a:cubicBezTo>
                  <a:cubicBezTo>
                    <a:pt x="276" y="68"/>
                    <a:pt x="275" y="70"/>
                    <a:pt x="275" y="70"/>
                  </a:cubicBezTo>
                  <a:cubicBezTo>
                    <a:pt x="275" y="70"/>
                    <a:pt x="273" y="68"/>
                    <a:pt x="273" y="68"/>
                  </a:cubicBezTo>
                  <a:cubicBezTo>
                    <a:pt x="273" y="67"/>
                    <a:pt x="274" y="67"/>
                    <a:pt x="274" y="66"/>
                  </a:cubicBezTo>
                  <a:cubicBezTo>
                    <a:pt x="275" y="65"/>
                    <a:pt x="276" y="64"/>
                    <a:pt x="276" y="64"/>
                  </a:cubicBezTo>
                  <a:cubicBezTo>
                    <a:pt x="276" y="63"/>
                    <a:pt x="274" y="62"/>
                    <a:pt x="274" y="62"/>
                  </a:cubicBezTo>
                  <a:cubicBezTo>
                    <a:pt x="274" y="62"/>
                    <a:pt x="275" y="60"/>
                    <a:pt x="275" y="60"/>
                  </a:cubicBezTo>
                  <a:cubicBezTo>
                    <a:pt x="276" y="59"/>
                    <a:pt x="277" y="58"/>
                    <a:pt x="277" y="58"/>
                  </a:cubicBezTo>
                  <a:cubicBezTo>
                    <a:pt x="278" y="57"/>
                    <a:pt x="278" y="56"/>
                    <a:pt x="279" y="55"/>
                  </a:cubicBezTo>
                  <a:cubicBezTo>
                    <a:pt x="279" y="55"/>
                    <a:pt x="280" y="54"/>
                    <a:pt x="281" y="53"/>
                  </a:cubicBezTo>
                  <a:cubicBezTo>
                    <a:pt x="281" y="54"/>
                    <a:pt x="282" y="54"/>
                    <a:pt x="283" y="55"/>
                  </a:cubicBezTo>
                  <a:cubicBezTo>
                    <a:pt x="283" y="55"/>
                    <a:pt x="285" y="53"/>
                    <a:pt x="285" y="53"/>
                  </a:cubicBezTo>
                  <a:cubicBezTo>
                    <a:pt x="285" y="52"/>
                    <a:pt x="282" y="51"/>
                    <a:pt x="282" y="51"/>
                  </a:cubicBezTo>
                  <a:cubicBezTo>
                    <a:pt x="282" y="51"/>
                    <a:pt x="281" y="53"/>
                    <a:pt x="281" y="53"/>
                  </a:cubicBezTo>
                  <a:cubicBezTo>
                    <a:pt x="280" y="53"/>
                    <a:pt x="279" y="51"/>
                    <a:pt x="278" y="51"/>
                  </a:cubicBezTo>
                  <a:cubicBezTo>
                    <a:pt x="278" y="51"/>
                    <a:pt x="277" y="54"/>
                    <a:pt x="277" y="54"/>
                  </a:cubicBezTo>
                  <a:cubicBezTo>
                    <a:pt x="276" y="54"/>
                    <a:pt x="274" y="52"/>
                    <a:pt x="274" y="52"/>
                  </a:cubicBezTo>
                  <a:cubicBezTo>
                    <a:pt x="274" y="51"/>
                    <a:pt x="276" y="50"/>
                    <a:pt x="276" y="50"/>
                  </a:cubicBezTo>
                  <a:cubicBezTo>
                    <a:pt x="276" y="50"/>
                    <a:pt x="274" y="48"/>
                    <a:pt x="274" y="48"/>
                  </a:cubicBezTo>
                  <a:cubicBezTo>
                    <a:pt x="274" y="48"/>
                    <a:pt x="272" y="50"/>
                    <a:pt x="272" y="50"/>
                  </a:cubicBezTo>
                  <a:cubicBezTo>
                    <a:pt x="272" y="51"/>
                    <a:pt x="275" y="52"/>
                    <a:pt x="274" y="52"/>
                  </a:cubicBezTo>
                  <a:cubicBezTo>
                    <a:pt x="274" y="52"/>
                    <a:pt x="273" y="54"/>
                    <a:pt x="273" y="54"/>
                  </a:cubicBezTo>
                  <a:cubicBezTo>
                    <a:pt x="272" y="54"/>
                    <a:pt x="271" y="52"/>
                    <a:pt x="270" y="52"/>
                  </a:cubicBezTo>
                  <a:cubicBezTo>
                    <a:pt x="270" y="53"/>
                    <a:pt x="269" y="55"/>
                    <a:pt x="269" y="55"/>
                  </a:cubicBezTo>
                  <a:cubicBezTo>
                    <a:pt x="268" y="55"/>
                    <a:pt x="267" y="53"/>
                    <a:pt x="267" y="53"/>
                  </a:cubicBezTo>
                  <a:cubicBezTo>
                    <a:pt x="266" y="54"/>
                    <a:pt x="265" y="54"/>
                    <a:pt x="265" y="55"/>
                  </a:cubicBezTo>
                  <a:cubicBezTo>
                    <a:pt x="265" y="56"/>
                    <a:pt x="263" y="57"/>
                    <a:pt x="263" y="57"/>
                  </a:cubicBezTo>
                  <a:cubicBezTo>
                    <a:pt x="263" y="58"/>
                    <a:pt x="265" y="59"/>
                    <a:pt x="265" y="59"/>
                  </a:cubicBezTo>
                  <a:cubicBezTo>
                    <a:pt x="265" y="60"/>
                    <a:pt x="264" y="61"/>
                    <a:pt x="264" y="61"/>
                  </a:cubicBezTo>
                  <a:cubicBezTo>
                    <a:pt x="264" y="62"/>
                    <a:pt x="266" y="63"/>
                    <a:pt x="266" y="63"/>
                  </a:cubicBezTo>
                  <a:cubicBezTo>
                    <a:pt x="266" y="64"/>
                    <a:pt x="264" y="65"/>
                    <a:pt x="264" y="65"/>
                  </a:cubicBezTo>
                  <a:cubicBezTo>
                    <a:pt x="264" y="66"/>
                    <a:pt x="262" y="67"/>
                    <a:pt x="262" y="68"/>
                  </a:cubicBezTo>
                  <a:cubicBezTo>
                    <a:pt x="262" y="67"/>
                    <a:pt x="260" y="67"/>
                    <a:pt x="260" y="66"/>
                  </a:cubicBezTo>
                  <a:cubicBezTo>
                    <a:pt x="260" y="65"/>
                    <a:pt x="262" y="64"/>
                    <a:pt x="262" y="64"/>
                  </a:cubicBezTo>
                  <a:cubicBezTo>
                    <a:pt x="262" y="63"/>
                    <a:pt x="260" y="63"/>
                    <a:pt x="260" y="62"/>
                  </a:cubicBezTo>
                  <a:cubicBezTo>
                    <a:pt x="260" y="62"/>
                    <a:pt x="262" y="60"/>
                    <a:pt x="261" y="60"/>
                  </a:cubicBezTo>
                  <a:cubicBezTo>
                    <a:pt x="261" y="59"/>
                    <a:pt x="259" y="58"/>
                    <a:pt x="259" y="58"/>
                  </a:cubicBezTo>
                  <a:cubicBezTo>
                    <a:pt x="259" y="58"/>
                    <a:pt x="258" y="60"/>
                    <a:pt x="257" y="60"/>
                  </a:cubicBezTo>
                  <a:cubicBezTo>
                    <a:pt x="257" y="60"/>
                    <a:pt x="256" y="59"/>
                    <a:pt x="255" y="59"/>
                  </a:cubicBezTo>
                  <a:cubicBezTo>
                    <a:pt x="254" y="60"/>
                    <a:pt x="253" y="62"/>
                    <a:pt x="252" y="63"/>
                  </a:cubicBezTo>
                  <a:cubicBezTo>
                    <a:pt x="251" y="64"/>
                    <a:pt x="251" y="64"/>
                    <a:pt x="250" y="65"/>
                  </a:cubicBezTo>
                  <a:cubicBezTo>
                    <a:pt x="249" y="64"/>
                    <a:pt x="247" y="63"/>
                    <a:pt x="246" y="62"/>
                  </a:cubicBezTo>
                  <a:cubicBezTo>
                    <a:pt x="246" y="61"/>
                    <a:pt x="247" y="60"/>
                    <a:pt x="247" y="60"/>
                  </a:cubicBezTo>
                  <a:cubicBezTo>
                    <a:pt x="247" y="59"/>
                    <a:pt x="245" y="58"/>
                    <a:pt x="245" y="58"/>
                  </a:cubicBezTo>
                  <a:cubicBezTo>
                    <a:pt x="245" y="57"/>
                    <a:pt x="247" y="56"/>
                    <a:pt x="247" y="56"/>
                  </a:cubicBezTo>
                  <a:cubicBezTo>
                    <a:pt x="247" y="55"/>
                    <a:pt x="248" y="53"/>
                    <a:pt x="249" y="53"/>
                  </a:cubicBezTo>
                  <a:cubicBezTo>
                    <a:pt x="249" y="53"/>
                    <a:pt x="250" y="55"/>
                    <a:pt x="251" y="55"/>
                  </a:cubicBezTo>
                  <a:cubicBezTo>
                    <a:pt x="251" y="55"/>
                    <a:pt x="253" y="57"/>
                    <a:pt x="253" y="57"/>
                  </a:cubicBezTo>
                  <a:cubicBezTo>
                    <a:pt x="253" y="56"/>
                    <a:pt x="255" y="55"/>
                    <a:pt x="255" y="55"/>
                  </a:cubicBezTo>
                  <a:cubicBezTo>
                    <a:pt x="255" y="54"/>
                    <a:pt x="253" y="54"/>
                    <a:pt x="253" y="53"/>
                  </a:cubicBezTo>
                  <a:cubicBezTo>
                    <a:pt x="252" y="52"/>
                    <a:pt x="254" y="51"/>
                    <a:pt x="254" y="51"/>
                  </a:cubicBezTo>
                  <a:cubicBezTo>
                    <a:pt x="254" y="50"/>
                    <a:pt x="252" y="49"/>
                    <a:pt x="252" y="49"/>
                  </a:cubicBezTo>
                  <a:cubicBezTo>
                    <a:pt x="252" y="49"/>
                    <a:pt x="251" y="51"/>
                    <a:pt x="250" y="51"/>
                  </a:cubicBezTo>
                  <a:cubicBezTo>
                    <a:pt x="250" y="51"/>
                    <a:pt x="249" y="50"/>
                    <a:pt x="248" y="49"/>
                  </a:cubicBezTo>
                  <a:cubicBezTo>
                    <a:pt x="248" y="49"/>
                    <a:pt x="250" y="48"/>
                    <a:pt x="250" y="47"/>
                  </a:cubicBezTo>
                  <a:cubicBezTo>
                    <a:pt x="250" y="47"/>
                    <a:pt x="247" y="46"/>
                    <a:pt x="248" y="46"/>
                  </a:cubicBezTo>
                  <a:cubicBezTo>
                    <a:pt x="247" y="46"/>
                    <a:pt x="246" y="47"/>
                    <a:pt x="246" y="48"/>
                  </a:cubicBezTo>
                  <a:cubicBezTo>
                    <a:pt x="246" y="48"/>
                    <a:pt x="248" y="49"/>
                    <a:pt x="248" y="49"/>
                  </a:cubicBezTo>
                  <a:cubicBezTo>
                    <a:pt x="248" y="50"/>
                    <a:pt x="247" y="51"/>
                    <a:pt x="246" y="52"/>
                  </a:cubicBezTo>
                  <a:cubicBezTo>
                    <a:pt x="246" y="52"/>
                    <a:pt x="245" y="53"/>
                    <a:pt x="245" y="54"/>
                  </a:cubicBezTo>
                  <a:cubicBezTo>
                    <a:pt x="244" y="55"/>
                    <a:pt x="244" y="56"/>
                    <a:pt x="243" y="56"/>
                  </a:cubicBezTo>
                  <a:cubicBezTo>
                    <a:pt x="243" y="56"/>
                    <a:pt x="241" y="54"/>
                    <a:pt x="241" y="54"/>
                  </a:cubicBezTo>
                  <a:cubicBezTo>
                    <a:pt x="240" y="55"/>
                    <a:pt x="240" y="56"/>
                    <a:pt x="239" y="57"/>
                  </a:cubicBezTo>
                  <a:cubicBezTo>
                    <a:pt x="239" y="57"/>
                    <a:pt x="241" y="58"/>
                    <a:pt x="241" y="58"/>
                  </a:cubicBezTo>
                  <a:cubicBezTo>
                    <a:pt x="241" y="59"/>
                    <a:pt x="240" y="61"/>
                    <a:pt x="240" y="61"/>
                  </a:cubicBezTo>
                  <a:cubicBezTo>
                    <a:pt x="239" y="61"/>
                    <a:pt x="237" y="59"/>
                    <a:pt x="237" y="59"/>
                  </a:cubicBezTo>
                  <a:cubicBezTo>
                    <a:pt x="237" y="59"/>
                    <a:pt x="239" y="57"/>
                    <a:pt x="239" y="57"/>
                  </a:cubicBezTo>
                  <a:cubicBezTo>
                    <a:pt x="239" y="56"/>
                    <a:pt x="237" y="55"/>
                    <a:pt x="237" y="55"/>
                  </a:cubicBezTo>
                  <a:cubicBezTo>
                    <a:pt x="236" y="54"/>
                    <a:pt x="235" y="54"/>
                    <a:pt x="235" y="53"/>
                  </a:cubicBezTo>
                  <a:cubicBezTo>
                    <a:pt x="234" y="53"/>
                    <a:pt x="233" y="52"/>
                    <a:pt x="232" y="52"/>
                  </a:cubicBezTo>
                  <a:cubicBezTo>
                    <a:pt x="231" y="53"/>
                    <a:pt x="230" y="55"/>
                    <a:pt x="229" y="56"/>
                  </a:cubicBezTo>
                  <a:cubicBezTo>
                    <a:pt x="228" y="57"/>
                    <a:pt x="228" y="58"/>
                    <a:pt x="227" y="58"/>
                  </a:cubicBezTo>
                  <a:cubicBezTo>
                    <a:pt x="227" y="58"/>
                    <a:pt x="225" y="57"/>
                    <a:pt x="225" y="57"/>
                  </a:cubicBezTo>
                  <a:cubicBezTo>
                    <a:pt x="224" y="57"/>
                    <a:pt x="224" y="59"/>
                    <a:pt x="223" y="59"/>
                  </a:cubicBezTo>
                  <a:cubicBezTo>
                    <a:pt x="222" y="59"/>
                    <a:pt x="222" y="57"/>
                    <a:pt x="221" y="57"/>
                  </a:cubicBezTo>
                  <a:cubicBezTo>
                    <a:pt x="220" y="57"/>
                    <a:pt x="219" y="55"/>
                    <a:pt x="219" y="55"/>
                  </a:cubicBezTo>
                  <a:cubicBezTo>
                    <a:pt x="218" y="55"/>
                    <a:pt x="218" y="57"/>
                    <a:pt x="217" y="58"/>
                  </a:cubicBezTo>
                  <a:cubicBezTo>
                    <a:pt x="216" y="57"/>
                    <a:pt x="216" y="57"/>
                    <a:pt x="215" y="56"/>
                  </a:cubicBezTo>
                  <a:cubicBezTo>
                    <a:pt x="214" y="56"/>
                    <a:pt x="213" y="55"/>
                    <a:pt x="213" y="54"/>
                  </a:cubicBezTo>
                  <a:cubicBezTo>
                    <a:pt x="213" y="54"/>
                    <a:pt x="214" y="52"/>
                    <a:pt x="214" y="52"/>
                  </a:cubicBezTo>
                  <a:cubicBezTo>
                    <a:pt x="215" y="52"/>
                    <a:pt x="216" y="54"/>
                    <a:pt x="217" y="54"/>
                  </a:cubicBezTo>
                  <a:cubicBezTo>
                    <a:pt x="217" y="53"/>
                    <a:pt x="218" y="52"/>
                    <a:pt x="218" y="51"/>
                  </a:cubicBezTo>
                  <a:cubicBezTo>
                    <a:pt x="217" y="50"/>
                    <a:pt x="215" y="49"/>
                    <a:pt x="214" y="48"/>
                  </a:cubicBezTo>
                  <a:cubicBezTo>
                    <a:pt x="213" y="49"/>
                    <a:pt x="213" y="50"/>
                    <a:pt x="212" y="50"/>
                  </a:cubicBezTo>
                  <a:cubicBezTo>
                    <a:pt x="212" y="51"/>
                    <a:pt x="211" y="53"/>
                    <a:pt x="210" y="53"/>
                  </a:cubicBezTo>
                  <a:cubicBezTo>
                    <a:pt x="210" y="53"/>
                    <a:pt x="208" y="51"/>
                    <a:pt x="208" y="51"/>
                  </a:cubicBezTo>
                  <a:cubicBezTo>
                    <a:pt x="208" y="51"/>
                    <a:pt x="207" y="52"/>
                    <a:pt x="206" y="53"/>
                  </a:cubicBezTo>
                  <a:cubicBezTo>
                    <a:pt x="206" y="54"/>
                    <a:pt x="205" y="55"/>
                    <a:pt x="205" y="55"/>
                  </a:cubicBezTo>
                  <a:cubicBezTo>
                    <a:pt x="205" y="56"/>
                    <a:pt x="203" y="57"/>
                    <a:pt x="203" y="58"/>
                  </a:cubicBezTo>
                  <a:cubicBezTo>
                    <a:pt x="203" y="58"/>
                    <a:pt x="205" y="59"/>
                    <a:pt x="205" y="59"/>
                  </a:cubicBezTo>
                  <a:cubicBezTo>
                    <a:pt x="205" y="59"/>
                    <a:pt x="204" y="61"/>
                    <a:pt x="204" y="61"/>
                  </a:cubicBezTo>
                  <a:cubicBezTo>
                    <a:pt x="203" y="62"/>
                    <a:pt x="202" y="60"/>
                    <a:pt x="201" y="60"/>
                  </a:cubicBezTo>
                  <a:cubicBezTo>
                    <a:pt x="201" y="60"/>
                    <a:pt x="199" y="58"/>
                    <a:pt x="199" y="58"/>
                  </a:cubicBezTo>
                  <a:cubicBezTo>
                    <a:pt x="199" y="57"/>
                    <a:pt x="201" y="56"/>
                    <a:pt x="201" y="56"/>
                  </a:cubicBezTo>
                  <a:cubicBezTo>
                    <a:pt x="201" y="55"/>
                    <a:pt x="203" y="54"/>
                    <a:pt x="203" y="54"/>
                  </a:cubicBezTo>
                  <a:cubicBezTo>
                    <a:pt x="202" y="53"/>
                    <a:pt x="200" y="53"/>
                    <a:pt x="200" y="52"/>
                  </a:cubicBezTo>
                  <a:cubicBezTo>
                    <a:pt x="200" y="51"/>
                    <a:pt x="202" y="50"/>
                    <a:pt x="202" y="50"/>
                  </a:cubicBezTo>
                  <a:cubicBezTo>
                    <a:pt x="202" y="49"/>
                    <a:pt x="200" y="49"/>
                    <a:pt x="200" y="48"/>
                  </a:cubicBezTo>
                  <a:cubicBezTo>
                    <a:pt x="199" y="49"/>
                    <a:pt x="197" y="51"/>
                    <a:pt x="196" y="52"/>
                  </a:cubicBezTo>
                  <a:cubicBezTo>
                    <a:pt x="197" y="53"/>
                    <a:pt x="198" y="53"/>
                    <a:pt x="199" y="54"/>
                  </a:cubicBezTo>
                  <a:cubicBezTo>
                    <a:pt x="199" y="54"/>
                    <a:pt x="197" y="56"/>
                    <a:pt x="197" y="56"/>
                  </a:cubicBezTo>
                  <a:cubicBezTo>
                    <a:pt x="196" y="57"/>
                    <a:pt x="196" y="58"/>
                    <a:pt x="195" y="59"/>
                  </a:cubicBezTo>
                  <a:cubicBezTo>
                    <a:pt x="195" y="59"/>
                    <a:pt x="194" y="60"/>
                    <a:pt x="193" y="61"/>
                  </a:cubicBezTo>
                  <a:cubicBezTo>
                    <a:pt x="193" y="61"/>
                    <a:pt x="192" y="63"/>
                    <a:pt x="192" y="63"/>
                  </a:cubicBezTo>
                  <a:cubicBezTo>
                    <a:pt x="192" y="63"/>
                    <a:pt x="190" y="61"/>
                    <a:pt x="190" y="61"/>
                  </a:cubicBezTo>
                  <a:cubicBezTo>
                    <a:pt x="189" y="61"/>
                    <a:pt x="188" y="60"/>
                    <a:pt x="187" y="60"/>
                  </a:cubicBezTo>
                  <a:cubicBezTo>
                    <a:pt x="187" y="60"/>
                    <a:pt x="186" y="62"/>
                    <a:pt x="186" y="62"/>
                  </a:cubicBezTo>
                  <a:cubicBezTo>
                    <a:pt x="185" y="63"/>
                    <a:pt x="184" y="63"/>
                    <a:pt x="184" y="64"/>
                  </a:cubicBezTo>
                  <a:cubicBezTo>
                    <a:pt x="183" y="65"/>
                    <a:pt x="183" y="66"/>
                    <a:pt x="182" y="66"/>
                  </a:cubicBezTo>
                  <a:cubicBezTo>
                    <a:pt x="182" y="67"/>
                    <a:pt x="181" y="68"/>
                    <a:pt x="180" y="69"/>
                  </a:cubicBezTo>
                  <a:cubicBezTo>
                    <a:pt x="180" y="69"/>
                    <a:pt x="179" y="67"/>
                    <a:pt x="178" y="67"/>
                  </a:cubicBezTo>
                  <a:cubicBezTo>
                    <a:pt x="178" y="67"/>
                    <a:pt x="177" y="69"/>
                    <a:pt x="177" y="69"/>
                  </a:cubicBezTo>
                  <a:cubicBezTo>
                    <a:pt x="176" y="69"/>
                    <a:pt x="174" y="68"/>
                    <a:pt x="174" y="67"/>
                  </a:cubicBezTo>
                  <a:cubicBezTo>
                    <a:pt x="174" y="67"/>
                    <a:pt x="176" y="65"/>
                    <a:pt x="176" y="65"/>
                  </a:cubicBezTo>
                  <a:cubicBezTo>
                    <a:pt x="176" y="65"/>
                    <a:pt x="178" y="67"/>
                    <a:pt x="178" y="67"/>
                  </a:cubicBezTo>
                  <a:cubicBezTo>
                    <a:pt x="179" y="66"/>
                    <a:pt x="179" y="65"/>
                    <a:pt x="180" y="65"/>
                  </a:cubicBezTo>
                  <a:cubicBezTo>
                    <a:pt x="181" y="64"/>
                    <a:pt x="181" y="63"/>
                    <a:pt x="182" y="62"/>
                  </a:cubicBezTo>
                  <a:cubicBezTo>
                    <a:pt x="182" y="62"/>
                    <a:pt x="183" y="61"/>
                    <a:pt x="183" y="60"/>
                  </a:cubicBezTo>
                  <a:cubicBezTo>
                    <a:pt x="184" y="59"/>
                    <a:pt x="184" y="59"/>
                    <a:pt x="185" y="58"/>
                  </a:cubicBezTo>
                  <a:cubicBezTo>
                    <a:pt x="185" y="58"/>
                    <a:pt x="187" y="60"/>
                    <a:pt x="187" y="60"/>
                  </a:cubicBezTo>
                  <a:cubicBezTo>
                    <a:pt x="188" y="60"/>
                    <a:pt x="189" y="58"/>
                    <a:pt x="189" y="57"/>
                  </a:cubicBezTo>
                  <a:cubicBezTo>
                    <a:pt x="190" y="57"/>
                    <a:pt x="190" y="56"/>
                    <a:pt x="191" y="55"/>
                  </a:cubicBezTo>
                  <a:cubicBezTo>
                    <a:pt x="191" y="55"/>
                    <a:pt x="192" y="53"/>
                    <a:pt x="192" y="53"/>
                  </a:cubicBezTo>
                  <a:cubicBezTo>
                    <a:pt x="192" y="52"/>
                    <a:pt x="190" y="52"/>
                    <a:pt x="190" y="51"/>
                  </a:cubicBezTo>
                  <a:cubicBezTo>
                    <a:pt x="190" y="51"/>
                    <a:pt x="192" y="50"/>
                    <a:pt x="192" y="49"/>
                  </a:cubicBezTo>
                  <a:cubicBezTo>
                    <a:pt x="192" y="49"/>
                    <a:pt x="190" y="48"/>
                    <a:pt x="190" y="47"/>
                  </a:cubicBezTo>
                  <a:cubicBezTo>
                    <a:pt x="189" y="49"/>
                    <a:pt x="187" y="50"/>
                    <a:pt x="186" y="52"/>
                  </a:cubicBezTo>
                  <a:cubicBezTo>
                    <a:pt x="186" y="52"/>
                    <a:pt x="185" y="54"/>
                    <a:pt x="185" y="54"/>
                  </a:cubicBezTo>
                  <a:cubicBezTo>
                    <a:pt x="184" y="54"/>
                    <a:pt x="183" y="52"/>
                    <a:pt x="182" y="52"/>
                  </a:cubicBezTo>
                  <a:cubicBezTo>
                    <a:pt x="182" y="52"/>
                    <a:pt x="181" y="55"/>
                    <a:pt x="181" y="55"/>
                  </a:cubicBezTo>
                  <a:cubicBezTo>
                    <a:pt x="180" y="55"/>
                    <a:pt x="178" y="53"/>
                    <a:pt x="178" y="53"/>
                  </a:cubicBezTo>
                  <a:cubicBezTo>
                    <a:pt x="178" y="53"/>
                    <a:pt x="177" y="55"/>
                    <a:pt x="177" y="55"/>
                  </a:cubicBezTo>
                  <a:cubicBezTo>
                    <a:pt x="177" y="56"/>
                    <a:pt x="179" y="56"/>
                    <a:pt x="179" y="57"/>
                  </a:cubicBezTo>
                  <a:cubicBezTo>
                    <a:pt x="179" y="57"/>
                    <a:pt x="177" y="58"/>
                    <a:pt x="177" y="59"/>
                  </a:cubicBezTo>
                  <a:cubicBezTo>
                    <a:pt x="177" y="60"/>
                    <a:pt x="176" y="61"/>
                    <a:pt x="175" y="61"/>
                  </a:cubicBezTo>
                  <a:cubicBezTo>
                    <a:pt x="175" y="62"/>
                    <a:pt x="174" y="63"/>
                    <a:pt x="174" y="63"/>
                  </a:cubicBezTo>
                  <a:cubicBezTo>
                    <a:pt x="174" y="64"/>
                    <a:pt x="172" y="62"/>
                    <a:pt x="172" y="62"/>
                  </a:cubicBezTo>
                  <a:cubicBezTo>
                    <a:pt x="171" y="62"/>
                    <a:pt x="171" y="64"/>
                    <a:pt x="170" y="64"/>
                  </a:cubicBezTo>
                  <a:cubicBezTo>
                    <a:pt x="169" y="64"/>
                    <a:pt x="168" y="62"/>
                    <a:pt x="168" y="62"/>
                  </a:cubicBezTo>
                  <a:cubicBezTo>
                    <a:pt x="167" y="62"/>
                    <a:pt x="167" y="64"/>
                    <a:pt x="166" y="65"/>
                  </a:cubicBezTo>
                  <a:cubicBezTo>
                    <a:pt x="164" y="63"/>
                    <a:pt x="163" y="62"/>
                    <a:pt x="161" y="61"/>
                  </a:cubicBezTo>
                  <a:cubicBezTo>
                    <a:pt x="162" y="60"/>
                    <a:pt x="163" y="60"/>
                    <a:pt x="163" y="59"/>
                  </a:cubicBezTo>
                  <a:cubicBezTo>
                    <a:pt x="163" y="59"/>
                    <a:pt x="165" y="57"/>
                    <a:pt x="165" y="57"/>
                  </a:cubicBezTo>
                  <a:cubicBezTo>
                    <a:pt x="165" y="57"/>
                    <a:pt x="167" y="58"/>
                    <a:pt x="167" y="58"/>
                  </a:cubicBezTo>
                  <a:cubicBezTo>
                    <a:pt x="167" y="58"/>
                    <a:pt x="169" y="56"/>
                    <a:pt x="169" y="56"/>
                  </a:cubicBezTo>
                  <a:cubicBezTo>
                    <a:pt x="169" y="56"/>
                    <a:pt x="167" y="55"/>
                    <a:pt x="167" y="54"/>
                  </a:cubicBezTo>
                  <a:cubicBezTo>
                    <a:pt x="167" y="54"/>
                    <a:pt x="168" y="53"/>
                    <a:pt x="168" y="52"/>
                  </a:cubicBezTo>
                  <a:cubicBezTo>
                    <a:pt x="168" y="52"/>
                    <a:pt x="170" y="51"/>
                    <a:pt x="170" y="50"/>
                  </a:cubicBezTo>
                  <a:cubicBezTo>
                    <a:pt x="170" y="49"/>
                    <a:pt x="168" y="49"/>
                    <a:pt x="168" y="48"/>
                  </a:cubicBezTo>
                  <a:cubicBezTo>
                    <a:pt x="168" y="47"/>
                    <a:pt x="169" y="47"/>
                    <a:pt x="169" y="46"/>
                  </a:cubicBezTo>
                  <a:cubicBezTo>
                    <a:pt x="169" y="45"/>
                    <a:pt x="171" y="44"/>
                    <a:pt x="171" y="44"/>
                  </a:cubicBezTo>
                  <a:cubicBezTo>
                    <a:pt x="171" y="43"/>
                    <a:pt x="169" y="43"/>
                    <a:pt x="169" y="42"/>
                  </a:cubicBezTo>
                  <a:cubicBezTo>
                    <a:pt x="169" y="41"/>
                    <a:pt x="167" y="41"/>
                    <a:pt x="167" y="40"/>
                  </a:cubicBezTo>
                  <a:cubicBezTo>
                    <a:pt x="167" y="40"/>
                    <a:pt x="169" y="39"/>
                    <a:pt x="168" y="38"/>
                  </a:cubicBezTo>
                  <a:cubicBezTo>
                    <a:pt x="168" y="38"/>
                    <a:pt x="166" y="37"/>
                    <a:pt x="166" y="36"/>
                  </a:cubicBezTo>
                  <a:cubicBezTo>
                    <a:pt x="166" y="36"/>
                    <a:pt x="168" y="35"/>
                    <a:pt x="168" y="34"/>
                  </a:cubicBezTo>
                  <a:cubicBezTo>
                    <a:pt x="168" y="34"/>
                    <a:pt x="166" y="33"/>
                    <a:pt x="166" y="32"/>
                  </a:cubicBezTo>
                  <a:cubicBezTo>
                    <a:pt x="165" y="32"/>
                    <a:pt x="164" y="31"/>
                    <a:pt x="163" y="31"/>
                  </a:cubicBezTo>
                  <a:cubicBezTo>
                    <a:pt x="163" y="31"/>
                    <a:pt x="162" y="32"/>
                    <a:pt x="162" y="33"/>
                  </a:cubicBezTo>
                  <a:cubicBezTo>
                    <a:pt x="162" y="34"/>
                    <a:pt x="164" y="34"/>
                    <a:pt x="164" y="35"/>
                  </a:cubicBezTo>
                  <a:cubicBezTo>
                    <a:pt x="164" y="35"/>
                    <a:pt x="162" y="36"/>
                    <a:pt x="162" y="37"/>
                  </a:cubicBezTo>
                  <a:cubicBezTo>
                    <a:pt x="162" y="38"/>
                    <a:pt x="164" y="38"/>
                    <a:pt x="164" y="39"/>
                  </a:cubicBezTo>
                  <a:cubicBezTo>
                    <a:pt x="165" y="39"/>
                    <a:pt x="167" y="40"/>
                    <a:pt x="167" y="40"/>
                  </a:cubicBezTo>
                  <a:cubicBezTo>
                    <a:pt x="167" y="41"/>
                    <a:pt x="165" y="42"/>
                    <a:pt x="165" y="43"/>
                  </a:cubicBezTo>
                  <a:cubicBezTo>
                    <a:pt x="165" y="43"/>
                    <a:pt x="167" y="44"/>
                    <a:pt x="167" y="44"/>
                  </a:cubicBezTo>
                  <a:cubicBezTo>
                    <a:pt x="167" y="45"/>
                    <a:pt x="166" y="46"/>
                    <a:pt x="166" y="47"/>
                  </a:cubicBezTo>
                  <a:cubicBezTo>
                    <a:pt x="165" y="47"/>
                    <a:pt x="164" y="48"/>
                    <a:pt x="164" y="49"/>
                  </a:cubicBezTo>
                  <a:cubicBezTo>
                    <a:pt x="164" y="49"/>
                    <a:pt x="166" y="50"/>
                    <a:pt x="166" y="50"/>
                  </a:cubicBezTo>
                  <a:cubicBezTo>
                    <a:pt x="166" y="51"/>
                    <a:pt x="165" y="53"/>
                    <a:pt x="164" y="53"/>
                  </a:cubicBezTo>
                  <a:cubicBezTo>
                    <a:pt x="164" y="53"/>
                    <a:pt x="163" y="51"/>
                    <a:pt x="162" y="51"/>
                  </a:cubicBezTo>
                  <a:cubicBezTo>
                    <a:pt x="162" y="51"/>
                    <a:pt x="161" y="53"/>
                    <a:pt x="160" y="53"/>
                  </a:cubicBezTo>
                  <a:cubicBezTo>
                    <a:pt x="160" y="54"/>
                    <a:pt x="159" y="55"/>
                    <a:pt x="159" y="55"/>
                  </a:cubicBezTo>
                  <a:cubicBezTo>
                    <a:pt x="158" y="56"/>
                    <a:pt x="157" y="57"/>
                    <a:pt x="157" y="58"/>
                  </a:cubicBezTo>
                  <a:cubicBezTo>
                    <a:pt x="157" y="58"/>
                    <a:pt x="159" y="59"/>
                    <a:pt x="159" y="59"/>
                  </a:cubicBezTo>
                  <a:cubicBezTo>
                    <a:pt x="159" y="60"/>
                    <a:pt x="158" y="61"/>
                    <a:pt x="158" y="62"/>
                  </a:cubicBezTo>
                  <a:cubicBezTo>
                    <a:pt x="157" y="62"/>
                    <a:pt x="160" y="63"/>
                    <a:pt x="160" y="63"/>
                  </a:cubicBezTo>
                  <a:cubicBezTo>
                    <a:pt x="160" y="64"/>
                    <a:pt x="158" y="65"/>
                    <a:pt x="158" y="66"/>
                  </a:cubicBezTo>
                  <a:cubicBezTo>
                    <a:pt x="158" y="66"/>
                    <a:pt x="157" y="67"/>
                    <a:pt x="156" y="68"/>
                  </a:cubicBezTo>
                  <a:cubicBezTo>
                    <a:pt x="156" y="68"/>
                    <a:pt x="154" y="66"/>
                    <a:pt x="154" y="66"/>
                  </a:cubicBezTo>
                  <a:cubicBezTo>
                    <a:pt x="154" y="65"/>
                    <a:pt x="156" y="65"/>
                    <a:pt x="156" y="64"/>
                  </a:cubicBezTo>
                  <a:cubicBezTo>
                    <a:pt x="156" y="63"/>
                    <a:pt x="154" y="63"/>
                    <a:pt x="154" y="62"/>
                  </a:cubicBezTo>
                  <a:cubicBezTo>
                    <a:pt x="154" y="62"/>
                    <a:pt x="155" y="60"/>
                    <a:pt x="155" y="60"/>
                  </a:cubicBezTo>
                  <a:cubicBezTo>
                    <a:pt x="155" y="59"/>
                    <a:pt x="154" y="59"/>
                    <a:pt x="153" y="58"/>
                  </a:cubicBezTo>
                  <a:cubicBezTo>
                    <a:pt x="153" y="58"/>
                    <a:pt x="151" y="57"/>
                    <a:pt x="151" y="57"/>
                  </a:cubicBezTo>
                  <a:cubicBezTo>
                    <a:pt x="151" y="56"/>
                    <a:pt x="152" y="55"/>
                    <a:pt x="153" y="54"/>
                  </a:cubicBezTo>
                  <a:cubicBezTo>
                    <a:pt x="153" y="54"/>
                    <a:pt x="154" y="53"/>
                    <a:pt x="154" y="52"/>
                  </a:cubicBezTo>
                  <a:cubicBezTo>
                    <a:pt x="154" y="52"/>
                    <a:pt x="156" y="50"/>
                    <a:pt x="156" y="50"/>
                  </a:cubicBezTo>
                  <a:cubicBezTo>
                    <a:pt x="156" y="49"/>
                    <a:pt x="154" y="49"/>
                    <a:pt x="154" y="48"/>
                  </a:cubicBezTo>
                  <a:cubicBezTo>
                    <a:pt x="154" y="48"/>
                    <a:pt x="152" y="47"/>
                    <a:pt x="151" y="46"/>
                  </a:cubicBezTo>
                  <a:cubicBezTo>
                    <a:pt x="151" y="47"/>
                    <a:pt x="150" y="48"/>
                    <a:pt x="150" y="49"/>
                  </a:cubicBezTo>
                  <a:cubicBezTo>
                    <a:pt x="150" y="49"/>
                    <a:pt x="148" y="51"/>
                    <a:pt x="148" y="51"/>
                  </a:cubicBezTo>
                  <a:cubicBezTo>
                    <a:pt x="148" y="51"/>
                    <a:pt x="150" y="52"/>
                    <a:pt x="150" y="53"/>
                  </a:cubicBezTo>
                  <a:cubicBezTo>
                    <a:pt x="150" y="53"/>
                    <a:pt x="149" y="54"/>
                    <a:pt x="149" y="55"/>
                  </a:cubicBezTo>
                  <a:cubicBezTo>
                    <a:pt x="148" y="56"/>
                    <a:pt x="147" y="56"/>
                    <a:pt x="147" y="57"/>
                  </a:cubicBezTo>
                  <a:cubicBezTo>
                    <a:pt x="146" y="58"/>
                    <a:pt x="146" y="59"/>
                    <a:pt x="145" y="59"/>
                  </a:cubicBezTo>
                  <a:cubicBezTo>
                    <a:pt x="145" y="59"/>
                    <a:pt x="143" y="58"/>
                    <a:pt x="143" y="58"/>
                  </a:cubicBezTo>
                  <a:cubicBezTo>
                    <a:pt x="143" y="57"/>
                    <a:pt x="145" y="56"/>
                    <a:pt x="145" y="55"/>
                  </a:cubicBezTo>
                  <a:cubicBezTo>
                    <a:pt x="144" y="55"/>
                    <a:pt x="143" y="54"/>
                    <a:pt x="142" y="54"/>
                  </a:cubicBezTo>
                  <a:cubicBezTo>
                    <a:pt x="142" y="54"/>
                    <a:pt x="141" y="56"/>
                    <a:pt x="141" y="56"/>
                  </a:cubicBezTo>
                  <a:cubicBezTo>
                    <a:pt x="140" y="56"/>
                    <a:pt x="139" y="54"/>
                    <a:pt x="138" y="54"/>
                  </a:cubicBezTo>
                  <a:cubicBezTo>
                    <a:pt x="138" y="54"/>
                    <a:pt x="137" y="56"/>
                    <a:pt x="137" y="56"/>
                  </a:cubicBezTo>
                  <a:cubicBezTo>
                    <a:pt x="136" y="57"/>
                    <a:pt x="136" y="58"/>
                    <a:pt x="135" y="59"/>
                  </a:cubicBezTo>
                  <a:cubicBezTo>
                    <a:pt x="134" y="60"/>
                    <a:pt x="133" y="62"/>
                    <a:pt x="132" y="63"/>
                  </a:cubicBezTo>
                  <a:cubicBezTo>
                    <a:pt x="130" y="62"/>
                    <a:pt x="129" y="61"/>
                    <a:pt x="127" y="60"/>
                  </a:cubicBezTo>
                  <a:cubicBezTo>
                    <a:pt x="128" y="59"/>
                    <a:pt x="128" y="58"/>
                    <a:pt x="129" y="57"/>
                  </a:cubicBezTo>
                  <a:cubicBezTo>
                    <a:pt x="129" y="57"/>
                    <a:pt x="131" y="56"/>
                    <a:pt x="131" y="55"/>
                  </a:cubicBezTo>
                  <a:cubicBezTo>
                    <a:pt x="131" y="55"/>
                    <a:pt x="128" y="54"/>
                    <a:pt x="128" y="54"/>
                  </a:cubicBezTo>
                  <a:cubicBezTo>
                    <a:pt x="129" y="53"/>
                    <a:pt x="130" y="51"/>
                    <a:pt x="130" y="51"/>
                  </a:cubicBezTo>
                  <a:cubicBezTo>
                    <a:pt x="130" y="51"/>
                    <a:pt x="132" y="53"/>
                    <a:pt x="132" y="53"/>
                  </a:cubicBezTo>
                  <a:cubicBezTo>
                    <a:pt x="133" y="53"/>
                    <a:pt x="134" y="51"/>
                    <a:pt x="134" y="51"/>
                  </a:cubicBezTo>
                  <a:cubicBezTo>
                    <a:pt x="135" y="50"/>
                    <a:pt x="135" y="49"/>
                    <a:pt x="136" y="49"/>
                  </a:cubicBezTo>
                  <a:cubicBezTo>
                    <a:pt x="136" y="48"/>
                    <a:pt x="137" y="47"/>
                    <a:pt x="137" y="46"/>
                  </a:cubicBezTo>
                  <a:cubicBezTo>
                    <a:pt x="138" y="46"/>
                    <a:pt x="139" y="45"/>
                    <a:pt x="139" y="44"/>
                  </a:cubicBezTo>
                  <a:cubicBezTo>
                    <a:pt x="140" y="43"/>
                    <a:pt x="140" y="43"/>
                    <a:pt x="141" y="42"/>
                  </a:cubicBezTo>
                  <a:cubicBezTo>
                    <a:pt x="141" y="42"/>
                    <a:pt x="139" y="40"/>
                    <a:pt x="139" y="40"/>
                  </a:cubicBezTo>
                  <a:cubicBezTo>
                    <a:pt x="138" y="40"/>
                    <a:pt x="138" y="42"/>
                    <a:pt x="137" y="42"/>
                  </a:cubicBezTo>
                  <a:cubicBezTo>
                    <a:pt x="136" y="42"/>
                    <a:pt x="135" y="40"/>
                    <a:pt x="135" y="41"/>
                  </a:cubicBezTo>
                  <a:cubicBezTo>
                    <a:pt x="134" y="41"/>
                    <a:pt x="133" y="42"/>
                    <a:pt x="133" y="43"/>
                  </a:cubicBezTo>
                  <a:cubicBezTo>
                    <a:pt x="133" y="43"/>
                    <a:pt x="135" y="44"/>
                    <a:pt x="135" y="45"/>
                  </a:cubicBezTo>
                  <a:cubicBezTo>
                    <a:pt x="135" y="45"/>
                    <a:pt x="134" y="47"/>
                    <a:pt x="133" y="47"/>
                  </a:cubicBezTo>
                  <a:cubicBezTo>
                    <a:pt x="133" y="47"/>
                    <a:pt x="131" y="45"/>
                    <a:pt x="131" y="45"/>
                  </a:cubicBezTo>
                  <a:cubicBezTo>
                    <a:pt x="131" y="46"/>
                    <a:pt x="130" y="47"/>
                    <a:pt x="130" y="47"/>
                  </a:cubicBezTo>
                  <a:cubicBezTo>
                    <a:pt x="129" y="48"/>
                    <a:pt x="128" y="49"/>
                    <a:pt x="128" y="50"/>
                  </a:cubicBezTo>
                  <a:cubicBezTo>
                    <a:pt x="127" y="50"/>
                    <a:pt x="127" y="51"/>
                    <a:pt x="126" y="52"/>
                  </a:cubicBezTo>
                  <a:cubicBezTo>
                    <a:pt x="126" y="52"/>
                    <a:pt x="125" y="54"/>
                    <a:pt x="124" y="54"/>
                  </a:cubicBezTo>
                  <a:cubicBezTo>
                    <a:pt x="124" y="54"/>
                    <a:pt x="122" y="52"/>
                    <a:pt x="122" y="52"/>
                  </a:cubicBezTo>
                  <a:cubicBezTo>
                    <a:pt x="122" y="52"/>
                    <a:pt x="121" y="54"/>
                    <a:pt x="121" y="55"/>
                  </a:cubicBezTo>
                  <a:cubicBezTo>
                    <a:pt x="120" y="55"/>
                    <a:pt x="119" y="56"/>
                    <a:pt x="119" y="57"/>
                  </a:cubicBezTo>
                  <a:cubicBezTo>
                    <a:pt x="118" y="57"/>
                    <a:pt x="118" y="59"/>
                    <a:pt x="117" y="59"/>
                  </a:cubicBezTo>
                  <a:cubicBezTo>
                    <a:pt x="117" y="59"/>
                    <a:pt x="115" y="57"/>
                    <a:pt x="115" y="57"/>
                  </a:cubicBezTo>
                  <a:cubicBezTo>
                    <a:pt x="114" y="57"/>
                    <a:pt x="114" y="59"/>
                    <a:pt x="113" y="60"/>
                  </a:cubicBezTo>
                  <a:cubicBezTo>
                    <a:pt x="113" y="60"/>
                    <a:pt x="112" y="58"/>
                    <a:pt x="111" y="58"/>
                  </a:cubicBezTo>
                  <a:cubicBezTo>
                    <a:pt x="111" y="58"/>
                    <a:pt x="110" y="60"/>
                    <a:pt x="109" y="60"/>
                  </a:cubicBezTo>
                  <a:cubicBezTo>
                    <a:pt x="109" y="60"/>
                    <a:pt x="108" y="59"/>
                    <a:pt x="107" y="58"/>
                  </a:cubicBezTo>
                  <a:cubicBezTo>
                    <a:pt x="106" y="58"/>
                    <a:pt x="106" y="57"/>
                    <a:pt x="105" y="57"/>
                  </a:cubicBezTo>
                  <a:cubicBezTo>
                    <a:pt x="104" y="56"/>
                    <a:pt x="103" y="55"/>
                    <a:pt x="103" y="55"/>
                  </a:cubicBezTo>
                  <a:cubicBezTo>
                    <a:pt x="102" y="55"/>
                    <a:pt x="101" y="57"/>
                    <a:pt x="101" y="57"/>
                  </a:cubicBezTo>
                  <a:cubicBezTo>
                    <a:pt x="101" y="57"/>
                    <a:pt x="103" y="59"/>
                    <a:pt x="103" y="59"/>
                  </a:cubicBezTo>
                  <a:cubicBezTo>
                    <a:pt x="103" y="59"/>
                    <a:pt x="102" y="61"/>
                    <a:pt x="101" y="61"/>
                  </a:cubicBezTo>
                  <a:cubicBezTo>
                    <a:pt x="101" y="61"/>
                    <a:pt x="99" y="60"/>
                    <a:pt x="99" y="59"/>
                  </a:cubicBezTo>
                  <a:cubicBezTo>
                    <a:pt x="99" y="59"/>
                    <a:pt x="101" y="57"/>
                    <a:pt x="101" y="57"/>
                  </a:cubicBezTo>
                  <a:cubicBezTo>
                    <a:pt x="101" y="57"/>
                    <a:pt x="99" y="56"/>
                    <a:pt x="99" y="56"/>
                  </a:cubicBezTo>
                  <a:cubicBezTo>
                    <a:pt x="98" y="55"/>
                    <a:pt x="97" y="54"/>
                    <a:pt x="96" y="54"/>
                  </a:cubicBezTo>
                  <a:cubicBezTo>
                    <a:pt x="96" y="53"/>
                    <a:pt x="95" y="53"/>
                    <a:pt x="94" y="52"/>
                  </a:cubicBezTo>
                  <a:cubicBezTo>
                    <a:pt x="93" y="52"/>
                    <a:pt x="93" y="51"/>
                    <a:pt x="92" y="50"/>
                  </a:cubicBezTo>
                  <a:cubicBezTo>
                    <a:pt x="91" y="50"/>
                    <a:pt x="90" y="49"/>
                    <a:pt x="90" y="49"/>
                  </a:cubicBezTo>
                  <a:cubicBezTo>
                    <a:pt x="89" y="49"/>
                    <a:pt x="89" y="50"/>
                    <a:pt x="88" y="51"/>
                  </a:cubicBezTo>
                  <a:cubicBezTo>
                    <a:pt x="88" y="51"/>
                    <a:pt x="87" y="53"/>
                    <a:pt x="86" y="53"/>
                  </a:cubicBezTo>
                  <a:cubicBezTo>
                    <a:pt x="86" y="53"/>
                    <a:pt x="84" y="51"/>
                    <a:pt x="84" y="51"/>
                  </a:cubicBezTo>
                  <a:cubicBezTo>
                    <a:pt x="83" y="52"/>
                    <a:pt x="83" y="53"/>
                    <a:pt x="82" y="54"/>
                  </a:cubicBezTo>
                  <a:cubicBezTo>
                    <a:pt x="82" y="54"/>
                    <a:pt x="81" y="55"/>
                    <a:pt x="81" y="56"/>
                  </a:cubicBezTo>
                  <a:cubicBezTo>
                    <a:pt x="80" y="57"/>
                    <a:pt x="79" y="57"/>
                    <a:pt x="79" y="58"/>
                  </a:cubicBezTo>
                  <a:cubicBezTo>
                    <a:pt x="78" y="59"/>
                    <a:pt x="78" y="60"/>
                    <a:pt x="77" y="60"/>
                  </a:cubicBezTo>
                  <a:cubicBezTo>
                    <a:pt x="77" y="61"/>
                    <a:pt x="76" y="63"/>
                    <a:pt x="76" y="63"/>
                  </a:cubicBezTo>
                  <a:cubicBezTo>
                    <a:pt x="75" y="63"/>
                    <a:pt x="73" y="61"/>
                    <a:pt x="73" y="61"/>
                  </a:cubicBezTo>
                  <a:cubicBezTo>
                    <a:pt x="73" y="61"/>
                    <a:pt x="75" y="59"/>
                    <a:pt x="75" y="59"/>
                  </a:cubicBezTo>
                  <a:cubicBezTo>
                    <a:pt x="75" y="58"/>
                    <a:pt x="73" y="57"/>
                    <a:pt x="73" y="57"/>
                  </a:cubicBezTo>
                  <a:cubicBezTo>
                    <a:pt x="72" y="57"/>
                    <a:pt x="71" y="59"/>
                    <a:pt x="71" y="59"/>
                  </a:cubicBezTo>
                  <a:cubicBezTo>
                    <a:pt x="70" y="59"/>
                    <a:pt x="69" y="58"/>
                    <a:pt x="69" y="58"/>
                  </a:cubicBezTo>
                  <a:cubicBezTo>
                    <a:pt x="68" y="57"/>
                    <a:pt x="67" y="56"/>
                    <a:pt x="67" y="56"/>
                  </a:cubicBezTo>
                  <a:cubicBezTo>
                    <a:pt x="66" y="55"/>
                    <a:pt x="65" y="55"/>
                    <a:pt x="64" y="54"/>
                  </a:cubicBezTo>
                  <a:cubicBezTo>
                    <a:pt x="64" y="55"/>
                    <a:pt x="63" y="56"/>
                    <a:pt x="63" y="56"/>
                  </a:cubicBezTo>
                  <a:close/>
                  <a:moveTo>
                    <a:pt x="163" y="13"/>
                  </a:moveTo>
                  <a:cubicBezTo>
                    <a:pt x="163" y="13"/>
                    <a:pt x="162" y="15"/>
                    <a:pt x="161" y="15"/>
                  </a:cubicBezTo>
                  <a:cubicBezTo>
                    <a:pt x="161" y="16"/>
                    <a:pt x="160" y="17"/>
                    <a:pt x="160" y="17"/>
                  </a:cubicBezTo>
                  <a:cubicBezTo>
                    <a:pt x="159" y="18"/>
                    <a:pt x="162" y="19"/>
                    <a:pt x="162" y="19"/>
                  </a:cubicBezTo>
                  <a:cubicBezTo>
                    <a:pt x="162" y="19"/>
                    <a:pt x="160" y="21"/>
                    <a:pt x="160" y="21"/>
                  </a:cubicBezTo>
                  <a:cubicBezTo>
                    <a:pt x="160" y="21"/>
                    <a:pt x="162" y="23"/>
                    <a:pt x="162" y="23"/>
                  </a:cubicBezTo>
                  <a:cubicBezTo>
                    <a:pt x="163" y="23"/>
                    <a:pt x="164" y="21"/>
                    <a:pt x="164" y="21"/>
                  </a:cubicBezTo>
                  <a:cubicBezTo>
                    <a:pt x="165" y="20"/>
                    <a:pt x="165" y="19"/>
                    <a:pt x="166" y="18"/>
                  </a:cubicBezTo>
                  <a:cubicBezTo>
                    <a:pt x="166" y="18"/>
                    <a:pt x="164" y="17"/>
                    <a:pt x="164" y="17"/>
                  </a:cubicBezTo>
                  <a:cubicBezTo>
                    <a:pt x="163" y="16"/>
                    <a:pt x="165" y="15"/>
                    <a:pt x="165" y="15"/>
                  </a:cubicBezTo>
                  <a:cubicBezTo>
                    <a:pt x="165" y="15"/>
                    <a:pt x="163" y="13"/>
                    <a:pt x="163" y="13"/>
                  </a:cubicBezTo>
                  <a:close/>
                  <a:moveTo>
                    <a:pt x="367" y="24"/>
                  </a:moveTo>
                  <a:cubicBezTo>
                    <a:pt x="367" y="24"/>
                    <a:pt x="368" y="21"/>
                    <a:pt x="368" y="21"/>
                  </a:cubicBezTo>
                  <a:cubicBezTo>
                    <a:pt x="368" y="21"/>
                    <a:pt x="367" y="20"/>
                    <a:pt x="366" y="20"/>
                  </a:cubicBezTo>
                  <a:cubicBezTo>
                    <a:pt x="366" y="19"/>
                    <a:pt x="364" y="18"/>
                    <a:pt x="364" y="18"/>
                  </a:cubicBezTo>
                  <a:cubicBezTo>
                    <a:pt x="364" y="18"/>
                    <a:pt x="363" y="20"/>
                    <a:pt x="362" y="20"/>
                  </a:cubicBezTo>
                  <a:cubicBezTo>
                    <a:pt x="362" y="21"/>
                    <a:pt x="361" y="22"/>
                    <a:pt x="361" y="22"/>
                  </a:cubicBezTo>
                  <a:cubicBezTo>
                    <a:pt x="360" y="23"/>
                    <a:pt x="359" y="24"/>
                    <a:pt x="359" y="25"/>
                  </a:cubicBezTo>
                  <a:cubicBezTo>
                    <a:pt x="359" y="25"/>
                    <a:pt x="357" y="26"/>
                    <a:pt x="357" y="27"/>
                  </a:cubicBezTo>
                  <a:cubicBezTo>
                    <a:pt x="357" y="27"/>
                    <a:pt x="359" y="29"/>
                    <a:pt x="359" y="29"/>
                  </a:cubicBezTo>
                  <a:cubicBezTo>
                    <a:pt x="360" y="28"/>
                    <a:pt x="361" y="27"/>
                    <a:pt x="361" y="26"/>
                  </a:cubicBezTo>
                  <a:cubicBezTo>
                    <a:pt x="362" y="25"/>
                    <a:pt x="363" y="23"/>
                    <a:pt x="365" y="22"/>
                  </a:cubicBezTo>
                  <a:cubicBezTo>
                    <a:pt x="365" y="22"/>
                    <a:pt x="366" y="24"/>
                    <a:pt x="367" y="24"/>
                  </a:cubicBezTo>
                  <a:close/>
                  <a:moveTo>
                    <a:pt x="592" y="15"/>
                  </a:moveTo>
                  <a:cubicBezTo>
                    <a:pt x="592" y="16"/>
                    <a:pt x="591" y="17"/>
                    <a:pt x="590" y="18"/>
                  </a:cubicBezTo>
                  <a:cubicBezTo>
                    <a:pt x="590" y="18"/>
                    <a:pt x="593" y="19"/>
                    <a:pt x="593" y="19"/>
                  </a:cubicBezTo>
                  <a:cubicBezTo>
                    <a:pt x="593" y="20"/>
                    <a:pt x="591" y="21"/>
                    <a:pt x="591" y="21"/>
                  </a:cubicBezTo>
                  <a:cubicBezTo>
                    <a:pt x="591" y="22"/>
                    <a:pt x="590" y="23"/>
                    <a:pt x="589" y="24"/>
                  </a:cubicBezTo>
                  <a:cubicBezTo>
                    <a:pt x="589" y="24"/>
                    <a:pt x="588" y="25"/>
                    <a:pt x="587" y="26"/>
                  </a:cubicBezTo>
                  <a:cubicBezTo>
                    <a:pt x="588" y="26"/>
                    <a:pt x="589" y="28"/>
                    <a:pt x="590" y="28"/>
                  </a:cubicBezTo>
                  <a:cubicBezTo>
                    <a:pt x="590" y="27"/>
                    <a:pt x="591" y="26"/>
                    <a:pt x="591" y="25"/>
                  </a:cubicBezTo>
                  <a:cubicBezTo>
                    <a:pt x="592" y="25"/>
                    <a:pt x="593" y="24"/>
                    <a:pt x="593" y="23"/>
                  </a:cubicBezTo>
                  <a:cubicBezTo>
                    <a:pt x="594" y="22"/>
                    <a:pt x="594" y="22"/>
                    <a:pt x="595" y="21"/>
                  </a:cubicBezTo>
                  <a:cubicBezTo>
                    <a:pt x="596" y="19"/>
                    <a:pt x="597" y="18"/>
                    <a:pt x="598" y="16"/>
                  </a:cubicBezTo>
                  <a:cubicBezTo>
                    <a:pt x="597" y="15"/>
                    <a:pt x="595" y="14"/>
                    <a:pt x="594" y="13"/>
                  </a:cubicBezTo>
                  <a:cubicBezTo>
                    <a:pt x="593" y="14"/>
                    <a:pt x="593" y="15"/>
                    <a:pt x="592" y="15"/>
                  </a:cubicBezTo>
                  <a:close/>
                  <a:moveTo>
                    <a:pt x="554" y="57"/>
                  </a:moveTo>
                  <a:cubicBezTo>
                    <a:pt x="554" y="56"/>
                    <a:pt x="555" y="55"/>
                    <a:pt x="555" y="54"/>
                  </a:cubicBezTo>
                  <a:cubicBezTo>
                    <a:pt x="555" y="54"/>
                    <a:pt x="553" y="53"/>
                    <a:pt x="553" y="53"/>
                  </a:cubicBezTo>
                  <a:cubicBezTo>
                    <a:pt x="553" y="52"/>
                    <a:pt x="555" y="51"/>
                    <a:pt x="555" y="50"/>
                  </a:cubicBezTo>
                  <a:cubicBezTo>
                    <a:pt x="555" y="50"/>
                    <a:pt x="553" y="49"/>
                    <a:pt x="552" y="49"/>
                  </a:cubicBezTo>
                  <a:cubicBezTo>
                    <a:pt x="552" y="48"/>
                    <a:pt x="554" y="47"/>
                    <a:pt x="554" y="46"/>
                  </a:cubicBezTo>
                  <a:cubicBezTo>
                    <a:pt x="554" y="46"/>
                    <a:pt x="556" y="45"/>
                    <a:pt x="556" y="44"/>
                  </a:cubicBezTo>
                  <a:cubicBezTo>
                    <a:pt x="556" y="44"/>
                    <a:pt x="554" y="43"/>
                    <a:pt x="554" y="43"/>
                  </a:cubicBezTo>
                  <a:cubicBezTo>
                    <a:pt x="553" y="43"/>
                    <a:pt x="553" y="44"/>
                    <a:pt x="552" y="45"/>
                  </a:cubicBezTo>
                  <a:cubicBezTo>
                    <a:pt x="551" y="45"/>
                    <a:pt x="551" y="46"/>
                    <a:pt x="550" y="47"/>
                  </a:cubicBezTo>
                  <a:cubicBezTo>
                    <a:pt x="550" y="48"/>
                    <a:pt x="549" y="49"/>
                    <a:pt x="549" y="49"/>
                  </a:cubicBezTo>
                  <a:cubicBezTo>
                    <a:pt x="548" y="50"/>
                    <a:pt x="551" y="50"/>
                    <a:pt x="551" y="51"/>
                  </a:cubicBezTo>
                  <a:cubicBezTo>
                    <a:pt x="551" y="52"/>
                    <a:pt x="549" y="52"/>
                    <a:pt x="549" y="53"/>
                  </a:cubicBezTo>
                  <a:cubicBezTo>
                    <a:pt x="549" y="54"/>
                    <a:pt x="551" y="54"/>
                    <a:pt x="551" y="55"/>
                  </a:cubicBezTo>
                  <a:cubicBezTo>
                    <a:pt x="551" y="55"/>
                    <a:pt x="550" y="57"/>
                    <a:pt x="550" y="57"/>
                  </a:cubicBezTo>
                  <a:cubicBezTo>
                    <a:pt x="550" y="58"/>
                    <a:pt x="552" y="58"/>
                    <a:pt x="552" y="59"/>
                  </a:cubicBezTo>
                  <a:cubicBezTo>
                    <a:pt x="552" y="58"/>
                    <a:pt x="553" y="57"/>
                    <a:pt x="554" y="57"/>
                  </a:cubicBezTo>
                  <a:close/>
                  <a:moveTo>
                    <a:pt x="352" y="51"/>
                  </a:moveTo>
                  <a:cubicBezTo>
                    <a:pt x="351" y="50"/>
                    <a:pt x="350" y="49"/>
                    <a:pt x="348" y="48"/>
                  </a:cubicBezTo>
                  <a:cubicBezTo>
                    <a:pt x="347" y="50"/>
                    <a:pt x="346" y="51"/>
                    <a:pt x="345" y="53"/>
                  </a:cubicBezTo>
                  <a:cubicBezTo>
                    <a:pt x="346" y="54"/>
                    <a:pt x="348" y="55"/>
                    <a:pt x="349" y="56"/>
                  </a:cubicBezTo>
                  <a:cubicBezTo>
                    <a:pt x="350" y="54"/>
                    <a:pt x="351" y="53"/>
                    <a:pt x="352" y="51"/>
                  </a:cubicBezTo>
                  <a:close/>
                  <a:moveTo>
                    <a:pt x="11" y="45"/>
                  </a:moveTo>
                  <a:cubicBezTo>
                    <a:pt x="11" y="45"/>
                    <a:pt x="13" y="47"/>
                    <a:pt x="13" y="47"/>
                  </a:cubicBezTo>
                  <a:cubicBezTo>
                    <a:pt x="14" y="47"/>
                    <a:pt x="15" y="45"/>
                    <a:pt x="15" y="45"/>
                  </a:cubicBezTo>
                  <a:cubicBezTo>
                    <a:pt x="15" y="44"/>
                    <a:pt x="13" y="43"/>
                    <a:pt x="13" y="43"/>
                  </a:cubicBezTo>
                  <a:cubicBezTo>
                    <a:pt x="12" y="43"/>
                    <a:pt x="11" y="41"/>
                    <a:pt x="11" y="41"/>
                  </a:cubicBezTo>
                  <a:cubicBezTo>
                    <a:pt x="10" y="41"/>
                    <a:pt x="9" y="43"/>
                    <a:pt x="9" y="44"/>
                  </a:cubicBezTo>
                  <a:cubicBezTo>
                    <a:pt x="9" y="44"/>
                    <a:pt x="7" y="45"/>
                    <a:pt x="7" y="46"/>
                  </a:cubicBezTo>
                  <a:cubicBezTo>
                    <a:pt x="7" y="46"/>
                    <a:pt x="9" y="47"/>
                    <a:pt x="9" y="47"/>
                  </a:cubicBezTo>
                  <a:cubicBezTo>
                    <a:pt x="10" y="47"/>
                    <a:pt x="10" y="45"/>
                    <a:pt x="11" y="45"/>
                  </a:cubicBezTo>
                  <a:close/>
                  <a:moveTo>
                    <a:pt x="51" y="44"/>
                  </a:moveTo>
                  <a:cubicBezTo>
                    <a:pt x="51" y="44"/>
                    <a:pt x="52" y="42"/>
                    <a:pt x="53" y="42"/>
                  </a:cubicBezTo>
                  <a:cubicBezTo>
                    <a:pt x="53" y="42"/>
                    <a:pt x="55" y="44"/>
                    <a:pt x="55" y="43"/>
                  </a:cubicBezTo>
                  <a:cubicBezTo>
                    <a:pt x="55" y="43"/>
                    <a:pt x="56" y="42"/>
                    <a:pt x="57" y="41"/>
                  </a:cubicBezTo>
                  <a:cubicBezTo>
                    <a:pt x="57" y="40"/>
                    <a:pt x="58" y="40"/>
                    <a:pt x="58" y="39"/>
                  </a:cubicBezTo>
                  <a:cubicBezTo>
                    <a:pt x="57" y="39"/>
                    <a:pt x="57" y="37"/>
                    <a:pt x="56" y="37"/>
                  </a:cubicBezTo>
                  <a:cubicBezTo>
                    <a:pt x="56" y="37"/>
                    <a:pt x="55" y="39"/>
                    <a:pt x="54" y="39"/>
                  </a:cubicBezTo>
                  <a:cubicBezTo>
                    <a:pt x="54" y="39"/>
                    <a:pt x="52" y="38"/>
                    <a:pt x="52" y="38"/>
                  </a:cubicBezTo>
                  <a:cubicBezTo>
                    <a:pt x="52" y="38"/>
                    <a:pt x="51" y="39"/>
                    <a:pt x="50" y="40"/>
                  </a:cubicBezTo>
                  <a:cubicBezTo>
                    <a:pt x="50" y="41"/>
                    <a:pt x="49" y="41"/>
                    <a:pt x="49" y="42"/>
                  </a:cubicBezTo>
                  <a:cubicBezTo>
                    <a:pt x="50" y="42"/>
                    <a:pt x="50" y="44"/>
                    <a:pt x="51" y="44"/>
                  </a:cubicBezTo>
                  <a:close/>
                  <a:moveTo>
                    <a:pt x="63" y="28"/>
                  </a:moveTo>
                  <a:cubicBezTo>
                    <a:pt x="63" y="28"/>
                    <a:pt x="61" y="27"/>
                    <a:pt x="61" y="27"/>
                  </a:cubicBezTo>
                  <a:cubicBezTo>
                    <a:pt x="60" y="26"/>
                    <a:pt x="59" y="25"/>
                    <a:pt x="58" y="25"/>
                  </a:cubicBezTo>
                  <a:cubicBezTo>
                    <a:pt x="58" y="25"/>
                    <a:pt x="57" y="27"/>
                    <a:pt x="57" y="27"/>
                  </a:cubicBezTo>
                  <a:cubicBezTo>
                    <a:pt x="56" y="27"/>
                    <a:pt x="55" y="29"/>
                    <a:pt x="55" y="29"/>
                  </a:cubicBezTo>
                  <a:cubicBezTo>
                    <a:pt x="55" y="30"/>
                    <a:pt x="57" y="31"/>
                    <a:pt x="57" y="31"/>
                  </a:cubicBezTo>
                  <a:cubicBezTo>
                    <a:pt x="58" y="31"/>
                    <a:pt x="59" y="33"/>
                    <a:pt x="59" y="33"/>
                  </a:cubicBezTo>
                  <a:cubicBezTo>
                    <a:pt x="60" y="33"/>
                    <a:pt x="61" y="31"/>
                    <a:pt x="61" y="30"/>
                  </a:cubicBezTo>
                  <a:cubicBezTo>
                    <a:pt x="61" y="30"/>
                    <a:pt x="63" y="29"/>
                    <a:pt x="63" y="28"/>
                  </a:cubicBezTo>
                  <a:close/>
                  <a:moveTo>
                    <a:pt x="108" y="48"/>
                  </a:moveTo>
                  <a:cubicBezTo>
                    <a:pt x="108" y="48"/>
                    <a:pt x="106" y="47"/>
                    <a:pt x="105" y="47"/>
                  </a:cubicBezTo>
                  <a:cubicBezTo>
                    <a:pt x="105" y="46"/>
                    <a:pt x="103" y="45"/>
                    <a:pt x="103" y="45"/>
                  </a:cubicBezTo>
                  <a:cubicBezTo>
                    <a:pt x="103" y="45"/>
                    <a:pt x="102" y="47"/>
                    <a:pt x="101" y="47"/>
                  </a:cubicBezTo>
                  <a:cubicBezTo>
                    <a:pt x="101" y="47"/>
                    <a:pt x="100" y="49"/>
                    <a:pt x="100" y="49"/>
                  </a:cubicBezTo>
                  <a:cubicBezTo>
                    <a:pt x="100" y="50"/>
                    <a:pt x="102" y="51"/>
                    <a:pt x="102" y="51"/>
                  </a:cubicBezTo>
                  <a:cubicBezTo>
                    <a:pt x="102" y="51"/>
                    <a:pt x="104" y="53"/>
                    <a:pt x="104" y="53"/>
                  </a:cubicBezTo>
                  <a:cubicBezTo>
                    <a:pt x="105" y="53"/>
                    <a:pt x="106" y="51"/>
                    <a:pt x="106" y="51"/>
                  </a:cubicBezTo>
                  <a:cubicBezTo>
                    <a:pt x="106" y="50"/>
                    <a:pt x="108" y="49"/>
                    <a:pt x="108" y="48"/>
                  </a:cubicBezTo>
                  <a:close/>
                  <a:moveTo>
                    <a:pt x="116" y="51"/>
                  </a:moveTo>
                  <a:cubicBezTo>
                    <a:pt x="116" y="51"/>
                    <a:pt x="117" y="49"/>
                    <a:pt x="118" y="49"/>
                  </a:cubicBezTo>
                  <a:cubicBezTo>
                    <a:pt x="118" y="48"/>
                    <a:pt x="119" y="47"/>
                    <a:pt x="119" y="47"/>
                  </a:cubicBezTo>
                  <a:cubicBezTo>
                    <a:pt x="120" y="46"/>
                    <a:pt x="121" y="45"/>
                    <a:pt x="121" y="44"/>
                  </a:cubicBezTo>
                  <a:cubicBezTo>
                    <a:pt x="121" y="44"/>
                    <a:pt x="119" y="43"/>
                    <a:pt x="119" y="43"/>
                  </a:cubicBezTo>
                  <a:cubicBezTo>
                    <a:pt x="119" y="43"/>
                    <a:pt x="117" y="41"/>
                    <a:pt x="117" y="41"/>
                  </a:cubicBezTo>
                  <a:cubicBezTo>
                    <a:pt x="116" y="41"/>
                    <a:pt x="115" y="43"/>
                    <a:pt x="115" y="43"/>
                  </a:cubicBezTo>
                  <a:cubicBezTo>
                    <a:pt x="114" y="44"/>
                    <a:pt x="114" y="45"/>
                    <a:pt x="113" y="46"/>
                  </a:cubicBezTo>
                  <a:cubicBezTo>
                    <a:pt x="113" y="46"/>
                    <a:pt x="115" y="47"/>
                    <a:pt x="116" y="47"/>
                  </a:cubicBezTo>
                  <a:cubicBezTo>
                    <a:pt x="116" y="48"/>
                    <a:pt x="114" y="49"/>
                    <a:pt x="114" y="49"/>
                  </a:cubicBezTo>
                  <a:cubicBezTo>
                    <a:pt x="114" y="49"/>
                    <a:pt x="116" y="51"/>
                    <a:pt x="116" y="51"/>
                  </a:cubicBezTo>
                  <a:close/>
                  <a:moveTo>
                    <a:pt x="177" y="27"/>
                  </a:moveTo>
                  <a:cubicBezTo>
                    <a:pt x="178" y="27"/>
                    <a:pt x="178" y="29"/>
                    <a:pt x="179" y="29"/>
                  </a:cubicBezTo>
                  <a:cubicBezTo>
                    <a:pt x="180" y="29"/>
                    <a:pt x="180" y="27"/>
                    <a:pt x="181" y="26"/>
                  </a:cubicBezTo>
                  <a:cubicBezTo>
                    <a:pt x="181" y="26"/>
                    <a:pt x="182" y="24"/>
                    <a:pt x="183" y="24"/>
                  </a:cubicBezTo>
                  <a:cubicBezTo>
                    <a:pt x="183" y="24"/>
                    <a:pt x="185" y="26"/>
                    <a:pt x="185" y="26"/>
                  </a:cubicBezTo>
                  <a:cubicBezTo>
                    <a:pt x="185" y="25"/>
                    <a:pt x="186" y="24"/>
                    <a:pt x="186" y="24"/>
                  </a:cubicBezTo>
                  <a:cubicBezTo>
                    <a:pt x="188" y="22"/>
                    <a:pt x="189" y="21"/>
                    <a:pt x="190" y="19"/>
                  </a:cubicBezTo>
                  <a:cubicBezTo>
                    <a:pt x="191" y="19"/>
                    <a:pt x="191" y="21"/>
                    <a:pt x="192" y="21"/>
                  </a:cubicBezTo>
                  <a:cubicBezTo>
                    <a:pt x="192" y="21"/>
                    <a:pt x="194" y="19"/>
                    <a:pt x="194" y="19"/>
                  </a:cubicBezTo>
                  <a:cubicBezTo>
                    <a:pt x="194" y="19"/>
                    <a:pt x="192" y="17"/>
                    <a:pt x="192" y="17"/>
                  </a:cubicBezTo>
                  <a:cubicBezTo>
                    <a:pt x="191" y="17"/>
                    <a:pt x="190" y="19"/>
                    <a:pt x="190" y="19"/>
                  </a:cubicBezTo>
                  <a:cubicBezTo>
                    <a:pt x="189" y="19"/>
                    <a:pt x="188" y="17"/>
                    <a:pt x="188" y="18"/>
                  </a:cubicBezTo>
                  <a:cubicBezTo>
                    <a:pt x="187" y="18"/>
                    <a:pt x="186" y="20"/>
                    <a:pt x="186" y="20"/>
                  </a:cubicBezTo>
                  <a:cubicBezTo>
                    <a:pt x="185" y="20"/>
                    <a:pt x="184" y="18"/>
                    <a:pt x="184" y="18"/>
                  </a:cubicBezTo>
                  <a:cubicBezTo>
                    <a:pt x="183" y="18"/>
                    <a:pt x="182" y="16"/>
                    <a:pt x="181" y="16"/>
                  </a:cubicBezTo>
                  <a:cubicBezTo>
                    <a:pt x="181" y="17"/>
                    <a:pt x="180" y="18"/>
                    <a:pt x="180" y="19"/>
                  </a:cubicBezTo>
                  <a:cubicBezTo>
                    <a:pt x="179" y="19"/>
                    <a:pt x="179" y="20"/>
                    <a:pt x="178" y="21"/>
                  </a:cubicBezTo>
                  <a:cubicBezTo>
                    <a:pt x="178" y="22"/>
                    <a:pt x="177" y="22"/>
                    <a:pt x="176" y="23"/>
                  </a:cubicBezTo>
                  <a:cubicBezTo>
                    <a:pt x="176" y="24"/>
                    <a:pt x="175" y="25"/>
                    <a:pt x="175" y="25"/>
                  </a:cubicBezTo>
                  <a:cubicBezTo>
                    <a:pt x="174" y="26"/>
                    <a:pt x="173" y="27"/>
                    <a:pt x="173" y="27"/>
                  </a:cubicBezTo>
                  <a:cubicBezTo>
                    <a:pt x="173" y="28"/>
                    <a:pt x="175" y="29"/>
                    <a:pt x="175" y="29"/>
                  </a:cubicBezTo>
                  <a:cubicBezTo>
                    <a:pt x="176" y="28"/>
                    <a:pt x="176" y="28"/>
                    <a:pt x="177" y="27"/>
                  </a:cubicBezTo>
                  <a:close/>
                  <a:moveTo>
                    <a:pt x="206" y="49"/>
                  </a:moveTo>
                  <a:cubicBezTo>
                    <a:pt x="206" y="49"/>
                    <a:pt x="207" y="47"/>
                    <a:pt x="208" y="47"/>
                  </a:cubicBezTo>
                  <a:cubicBezTo>
                    <a:pt x="208" y="47"/>
                    <a:pt x="205" y="45"/>
                    <a:pt x="205" y="45"/>
                  </a:cubicBezTo>
                  <a:cubicBezTo>
                    <a:pt x="205" y="45"/>
                    <a:pt x="207" y="44"/>
                    <a:pt x="207" y="43"/>
                  </a:cubicBezTo>
                  <a:cubicBezTo>
                    <a:pt x="207" y="42"/>
                    <a:pt x="208" y="41"/>
                    <a:pt x="209" y="41"/>
                  </a:cubicBezTo>
                  <a:cubicBezTo>
                    <a:pt x="209" y="40"/>
                    <a:pt x="210" y="39"/>
                    <a:pt x="211" y="38"/>
                  </a:cubicBezTo>
                  <a:cubicBezTo>
                    <a:pt x="211" y="38"/>
                    <a:pt x="208" y="37"/>
                    <a:pt x="208" y="37"/>
                  </a:cubicBezTo>
                  <a:cubicBezTo>
                    <a:pt x="208" y="36"/>
                    <a:pt x="210" y="35"/>
                    <a:pt x="210" y="35"/>
                  </a:cubicBezTo>
                  <a:cubicBezTo>
                    <a:pt x="210" y="35"/>
                    <a:pt x="208" y="33"/>
                    <a:pt x="208" y="33"/>
                  </a:cubicBezTo>
                  <a:cubicBezTo>
                    <a:pt x="207" y="33"/>
                    <a:pt x="207" y="34"/>
                    <a:pt x="206" y="35"/>
                  </a:cubicBezTo>
                  <a:cubicBezTo>
                    <a:pt x="206" y="35"/>
                    <a:pt x="204" y="37"/>
                    <a:pt x="204" y="37"/>
                  </a:cubicBezTo>
                  <a:cubicBezTo>
                    <a:pt x="204" y="38"/>
                    <a:pt x="207" y="39"/>
                    <a:pt x="207" y="39"/>
                  </a:cubicBezTo>
                  <a:cubicBezTo>
                    <a:pt x="206" y="40"/>
                    <a:pt x="205" y="41"/>
                    <a:pt x="205" y="41"/>
                  </a:cubicBezTo>
                  <a:cubicBezTo>
                    <a:pt x="204" y="42"/>
                    <a:pt x="203" y="43"/>
                    <a:pt x="203" y="43"/>
                  </a:cubicBezTo>
                  <a:cubicBezTo>
                    <a:pt x="203" y="44"/>
                    <a:pt x="201" y="45"/>
                    <a:pt x="201" y="46"/>
                  </a:cubicBezTo>
                  <a:cubicBezTo>
                    <a:pt x="202" y="46"/>
                    <a:pt x="203" y="47"/>
                    <a:pt x="204" y="47"/>
                  </a:cubicBezTo>
                  <a:cubicBezTo>
                    <a:pt x="204" y="47"/>
                    <a:pt x="205" y="49"/>
                    <a:pt x="206" y="49"/>
                  </a:cubicBezTo>
                  <a:close/>
                  <a:moveTo>
                    <a:pt x="240" y="51"/>
                  </a:moveTo>
                  <a:cubicBezTo>
                    <a:pt x="240" y="50"/>
                    <a:pt x="242" y="52"/>
                    <a:pt x="242" y="52"/>
                  </a:cubicBezTo>
                  <a:cubicBezTo>
                    <a:pt x="243" y="52"/>
                    <a:pt x="244" y="50"/>
                    <a:pt x="244" y="50"/>
                  </a:cubicBezTo>
                  <a:cubicBezTo>
                    <a:pt x="244" y="50"/>
                    <a:pt x="242" y="48"/>
                    <a:pt x="242" y="48"/>
                  </a:cubicBezTo>
                  <a:cubicBezTo>
                    <a:pt x="241" y="48"/>
                    <a:pt x="240" y="47"/>
                    <a:pt x="240" y="47"/>
                  </a:cubicBezTo>
                  <a:cubicBezTo>
                    <a:pt x="239" y="47"/>
                    <a:pt x="238" y="49"/>
                    <a:pt x="238" y="49"/>
                  </a:cubicBezTo>
                  <a:cubicBezTo>
                    <a:pt x="238" y="49"/>
                    <a:pt x="236" y="51"/>
                    <a:pt x="236" y="51"/>
                  </a:cubicBezTo>
                  <a:cubicBezTo>
                    <a:pt x="236" y="52"/>
                    <a:pt x="238" y="52"/>
                    <a:pt x="238" y="53"/>
                  </a:cubicBezTo>
                  <a:cubicBezTo>
                    <a:pt x="239" y="53"/>
                    <a:pt x="240" y="51"/>
                    <a:pt x="240" y="51"/>
                  </a:cubicBezTo>
                  <a:close/>
                  <a:moveTo>
                    <a:pt x="233" y="45"/>
                  </a:moveTo>
                  <a:cubicBezTo>
                    <a:pt x="234" y="46"/>
                    <a:pt x="235" y="43"/>
                    <a:pt x="235" y="43"/>
                  </a:cubicBezTo>
                  <a:cubicBezTo>
                    <a:pt x="236" y="43"/>
                    <a:pt x="237" y="45"/>
                    <a:pt x="237" y="45"/>
                  </a:cubicBezTo>
                  <a:cubicBezTo>
                    <a:pt x="238" y="45"/>
                    <a:pt x="239" y="43"/>
                    <a:pt x="239" y="43"/>
                  </a:cubicBezTo>
                  <a:cubicBezTo>
                    <a:pt x="240" y="42"/>
                    <a:pt x="240" y="41"/>
                    <a:pt x="241" y="40"/>
                  </a:cubicBezTo>
                  <a:cubicBezTo>
                    <a:pt x="240" y="40"/>
                    <a:pt x="239" y="39"/>
                    <a:pt x="239" y="39"/>
                  </a:cubicBezTo>
                  <a:cubicBezTo>
                    <a:pt x="238" y="39"/>
                    <a:pt x="237" y="41"/>
                    <a:pt x="237" y="41"/>
                  </a:cubicBezTo>
                  <a:cubicBezTo>
                    <a:pt x="236" y="41"/>
                    <a:pt x="235" y="39"/>
                    <a:pt x="235" y="39"/>
                  </a:cubicBezTo>
                  <a:cubicBezTo>
                    <a:pt x="234" y="40"/>
                    <a:pt x="233" y="41"/>
                    <a:pt x="233" y="41"/>
                  </a:cubicBezTo>
                  <a:cubicBezTo>
                    <a:pt x="232" y="42"/>
                    <a:pt x="232" y="43"/>
                    <a:pt x="231" y="44"/>
                  </a:cubicBezTo>
                  <a:cubicBezTo>
                    <a:pt x="232" y="44"/>
                    <a:pt x="233" y="45"/>
                    <a:pt x="233" y="45"/>
                  </a:cubicBezTo>
                  <a:close/>
                  <a:moveTo>
                    <a:pt x="241" y="30"/>
                  </a:moveTo>
                  <a:cubicBezTo>
                    <a:pt x="242" y="30"/>
                    <a:pt x="243" y="32"/>
                    <a:pt x="244" y="32"/>
                  </a:cubicBezTo>
                  <a:cubicBezTo>
                    <a:pt x="244" y="32"/>
                    <a:pt x="245" y="30"/>
                    <a:pt x="245" y="30"/>
                  </a:cubicBezTo>
                  <a:cubicBezTo>
                    <a:pt x="246" y="30"/>
                    <a:pt x="247" y="32"/>
                    <a:pt x="248" y="32"/>
                  </a:cubicBezTo>
                  <a:cubicBezTo>
                    <a:pt x="248" y="31"/>
                    <a:pt x="249" y="29"/>
                    <a:pt x="249" y="29"/>
                  </a:cubicBezTo>
                  <a:cubicBezTo>
                    <a:pt x="248" y="28"/>
                    <a:pt x="246" y="27"/>
                    <a:pt x="245" y="26"/>
                  </a:cubicBezTo>
                  <a:cubicBezTo>
                    <a:pt x="244" y="25"/>
                    <a:pt x="243" y="25"/>
                    <a:pt x="243" y="24"/>
                  </a:cubicBezTo>
                  <a:cubicBezTo>
                    <a:pt x="242" y="25"/>
                    <a:pt x="242" y="26"/>
                    <a:pt x="241" y="26"/>
                  </a:cubicBezTo>
                  <a:cubicBezTo>
                    <a:pt x="240" y="27"/>
                    <a:pt x="240" y="28"/>
                    <a:pt x="239" y="29"/>
                  </a:cubicBezTo>
                  <a:cubicBezTo>
                    <a:pt x="239" y="29"/>
                    <a:pt x="237" y="30"/>
                    <a:pt x="238" y="31"/>
                  </a:cubicBezTo>
                  <a:cubicBezTo>
                    <a:pt x="238" y="32"/>
                    <a:pt x="240" y="32"/>
                    <a:pt x="240" y="33"/>
                  </a:cubicBezTo>
                  <a:cubicBezTo>
                    <a:pt x="240" y="32"/>
                    <a:pt x="241" y="30"/>
                    <a:pt x="241" y="30"/>
                  </a:cubicBezTo>
                  <a:close/>
                  <a:moveTo>
                    <a:pt x="283" y="41"/>
                  </a:moveTo>
                  <a:cubicBezTo>
                    <a:pt x="284" y="40"/>
                    <a:pt x="284" y="39"/>
                    <a:pt x="285" y="39"/>
                  </a:cubicBezTo>
                  <a:cubicBezTo>
                    <a:pt x="285" y="38"/>
                    <a:pt x="286" y="37"/>
                    <a:pt x="286" y="36"/>
                  </a:cubicBezTo>
                  <a:cubicBezTo>
                    <a:pt x="286" y="36"/>
                    <a:pt x="284" y="35"/>
                    <a:pt x="284" y="35"/>
                  </a:cubicBezTo>
                  <a:cubicBezTo>
                    <a:pt x="284" y="34"/>
                    <a:pt x="286" y="33"/>
                    <a:pt x="286" y="32"/>
                  </a:cubicBezTo>
                  <a:cubicBezTo>
                    <a:pt x="286" y="32"/>
                    <a:pt x="287" y="31"/>
                    <a:pt x="288" y="30"/>
                  </a:cubicBezTo>
                  <a:cubicBezTo>
                    <a:pt x="288" y="30"/>
                    <a:pt x="285" y="29"/>
                    <a:pt x="285" y="28"/>
                  </a:cubicBezTo>
                  <a:cubicBezTo>
                    <a:pt x="285" y="28"/>
                    <a:pt x="287" y="27"/>
                    <a:pt x="287" y="26"/>
                  </a:cubicBezTo>
                  <a:cubicBezTo>
                    <a:pt x="287" y="26"/>
                    <a:pt x="289" y="25"/>
                    <a:pt x="289" y="24"/>
                  </a:cubicBezTo>
                  <a:cubicBezTo>
                    <a:pt x="289" y="23"/>
                    <a:pt x="287" y="23"/>
                    <a:pt x="286" y="22"/>
                  </a:cubicBezTo>
                  <a:cubicBezTo>
                    <a:pt x="286" y="23"/>
                    <a:pt x="285" y="24"/>
                    <a:pt x="285" y="25"/>
                  </a:cubicBezTo>
                  <a:cubicBezTo>
                    <a:pt x="285" y="25"/>
                    <a:pt x="283" y="26"/>
                    <a:pt x="283" y="27"/>
                  </a:cubicBezTo>
                  <a:cubicBezTo>
                    <a:pt x="283" y="27"/>
                    <a:pt x="285" y="28"/>
                    <a:pt x="285" y="28"/>
                  </a:cubicBezTo>
                  <a:cubicBezTo>
                    <a:pt x="285" y="29"/>
                    <a:pt x="284" y="30"/>
                    <a:pt x="284" y="31"/>
                  </a:cubicBezTo>
                  <a:cubicBezTo>
                    <a:pt x="283" y="31"/>
                    <a:pt x="282" y="32"/>
                    <a:pt x="282" y="33"/>
                  </a:cubicBezTo>
                  <a:cubicBezTo>
                    <a:pt x="282" y="33"/>
                    <a:pt x="284" y="34"/>
                    <a:pt x="284" y="35"/>
                  </a:cubicBezTo>
                  <a:cubicBezTo>
                    <a:pt x="284" y="35"/>
                    <a:pt x="283" y="37"/>
                    <a:pt x="282" y="37"/>
                  </a:cubicBezTo>
                  <a:cubicBezTo>
                    <a:pt x="282" y="37"/>
                    <a:pt x="281" y="38"/>
                    <a:pt x="281" y="39"/>
                  </a:cubicBezTo>
                  <a:cubicBezTo>
                    <a:pt x="281" y="40"/>
                    <a:pt x="279" y="41"/>
                    <a:pt x="279" y="41"/>
                  </a:cubicBezTo>
                  <a:cubicBezTo>
                    <a:pt x="279" y="42"/>
                    <a:pt x="281" y="42"/>
                    <a:pt x="281" y="43"/>
                  </a:cubicBezTo>
                  <a:cubicBezTo>
                    <a:pt x="282" y="42"/>
                    <a:pt x="282" y="42"/>
                    <a:pt x="283" y="41"/>
                  </a:cubicBezTo>
                  <a:close/>
                  <a:moveTo>
                    <a:pt x="270" y="34"/>
                  </a:moveTo>
                  <a:cubicBezTo>
                    <a:pt x="270" y="35"/>
                    <a:pt x="271" y="32"/>
                    <a:pt x="272" y="32"/>
                  </a:cubicBezTo>
                  <a:cubicBezTo>
                    <a:pt x="272" y="32"/>
                    <a:pt x="274" y="34"/>
                    <a:pt x="274" y="34"/>
                  </a:cubicBezTo>
                  <a:cubicBezTo>
                    <a:pt x="275" y="34"/>
                    <a:pt x="275" y="32"/>
                    <a:pt x="276" y="32"/>
                  </a:cubicBezTo>
                  <a:cubicBezTo>
                    <a:pt x="276" y="31"/>
                    <a:pt x="277" y="30"/>
                    <a:pt x="277" y="30"/>
                  </a:cubicBezTo>
                  <a:cubicBezTo>
                    <a:pt x="277" y="29"/>
                    <a:pt x="276" y="28"/>
                    <a:pt x="275" y="28"/>
                  </a:cubicBezTo>
                  <a:cubicBezTo>
                    <a:pt x="275" y="28"/>
                    <a:pt x="273" y="26"/>
                    <a:pt x="273" y="26"/>
                  </a:cubicBezTo>
                  <a:cubicBezTo>
                    <a:pt x="273" y="26"/>
                    <a:pt x="271" y="28"/>
                    <a:pt x="271" y="28"/>
                  </a:cubicBezTo>
                  <a:cubicBezTo>
                    <a:pt x="271" y="29"/>
                    <a:pt x="270" y="30"/>
                    <a:pt x="270" y="31"/>
                  </a:cubicBezTo>
                  <a:cubicBezTo>
                    <a:pt x="269" y="31"/>
                    <a:pt x="268" y="32"/>
                    <a:pt x="268" y="33"/>
                  </a:cubicBezTo>
                  <a:cubicBezTo>
                    <a:pt x="269" y="33"/>
                    <a:pt x="269" y="34"/>
                    <a:pt x="270" y="34"/>
                  </a:cubicBezTo>
                  <a:close/>
                  <a:moveTo>
                    <a:pt x="295" y="25"/>
                  </a:moveTo>
                  <a:cubicBezTo>
                    <a:pt x="295" y="25"/>
                    <a:pt x="293" y="27"/>
                    <a:pt x="293" y="27"/>
                  </a:cubicBezTo>
                  <a:cubicBezTo>
                    <a:pt x="293" y="28"/>
                    <a:pt x="295" y="29"/>
                    <a:pt x="295" y="29"/>
                  </a:cubicBezTo>
                  <a:cubicBezTo>
                    <a:pt x="296" y="29"/>
                    <a:pt x="297" y="31"/>
                    <a:pt x="298" y="31"/>
                  </a:cubicBezTo>
                  <a:cubicBezTo>
                    <a:pt x="298" y="31"/>
                    <a:pt x="299" y="29"/>
                    <a:pt x="299" y="29"/>
                  </a:cubicBezTo>
                  <a:cubicBezTo>
                    <a:pt x="300" y="28"/>
                    <a:pt x="301" y="27"/>
                    <a:pt x="301" y="26"/>
                  </a:cubicBezTo>
                  <a:cubicBezTo>
                    <a:pt x="301" y="26"/>
                    <a:pt x="303" y="25"/>
                    <a:pt x="303" y="24"/>
                  </a:cubicBezTo>
                  <a:cubicBezTo>
                    <a:pt x="303" y="23"/>
                    <a:pt x="301" y="23"/>
                    <a:pt x="301" y="22"/>
                  </a:cubicBezTo>
                  <a:cubicBezTo>
                    <a:pt x="299" y="24"/>
                    <a:pt x="298" y="25"/>
                    <a:pt x="297" y="27"/>
                  </a:cubicBezTo>
                  <a:cubicBezTo>
                    <a:pt x="296" y="27"/>
                    <a:pt x="296" y="25"/>
                    <a:pt x="295" y="25"/>
                  </a:cubicBezTo>
                  <a:close/>
                  <a:moveTo>
                    <a:pt x="373" y="39"/>
                  </a:moveTo>
                  <a:cubicBezTo>
                    <a:pt x="373" y="38"/>
                    <a:pt x="374" y="37"/>
                    <a:pt x="375" y="37"/>
                  </a:cubicBezTo>
                  <a:cubicBezTo>
                    <a:pt x="375" y="36"/>
                    <a:pt x="376" y="38"/>
                    <a:pt x="377" y="38"/>
                  </a:cubicBezTo>
                  <a:cubicBezTo>
                    <a:pt x="377" y="38"/>
                    <a:pt x="378" y="36"/>
                    <a:pt x="378" y="36"/>
                  </a:cubicBezTo>
                  <a:cubicBezTo>
                    <a:pt x="379" y="36"/>
                    <a:pt x="380" y="37"/>
                    <a:pt x="381" y="38"/>
                  </a:cubicBezTo>
                  <a:cubicBezTo>
                    <a:pt x="381" y="38"/>
                    <a:pt x="383" y="39"/>
                    <a:pt x="383" y="39"/>
                  </a:cubicBezTo>
                  <a:cubicBezTo>
                    <a:pt x="384" y="39"/>
                    <a:pt x="384" y="37"/>
                    <a:pt x="385" y="37"/>
                  </a:cubicBezTo>
                  <a:cubicBezTo>
                    <a:pt x="384" y="37"/>
                    <a:pt x="383" y="36"/>
                    <a:pt x="382" y="35"/>
                  </a:cubicBezTo>
                  <a:cubicBezTo>
                    <a:pt x="382" y="35"/>
                    <a:pt x="381" y="34"/>
                    <a:pt x="380" y="34"/>
                  </a:cubicBezTo>
                  <a:cubicBezTo>
                    <a:pt x="380" y="33"/>
                    <a:pt x="379" y="32"/>
                    <a:pt x="378" y="32"/>
                  </a:cubicBezTo>
                  <a:cubicBezTo>
                    <a:pt x="378" y="32"/>
                    <a:pt x="377" y="34"/>
                    <a:pt x="376" y="34"/>
                  </a:cubicBezTo>
                  <a:cubicBezTo>
                    <a:pt x="376" y="34"/>
                    <a:pt x="374" y="32"/>
                    <a:pt x="374" y="33"/>
                  </a:cubicBezTo>
                  <a:cubicBezTo>
                    <a:pt x="373" y="33"/>
                    <a:pt x="373" y="34"/>
                    <a:pt x="372" y="35"/>
                  </a:cubicBezTo>
                  <a:cubicBezTo>
                    <a:pt x="372" y="35"/>
                    <a:pt x="371" y="36"/>
                    <a:pt x="371" y="37"/>
                  </a:cubicBezTo>
                  <a:cubicBezTo>
                    <a:pt x="370" y="38"/>
                    <a:pt x="369" y="39"/>
                    <a:pt x="369" y="39"/>
                  </a:cubicBezTo>
                  <a:cubicBezTo>
                    <a:pt x="369" y="40"/>
                    <a:pt x="371" y="40"/>
                    <a:pt x="371" y="41"/>
                  </a:cubicBezTo>
                  <a:cubicBezTo>
                    <a:pt x="372" y="40"/>
                    <a:pt x="372" y="39"/>
                    <a:pt x="373" y="39"/>
                  </a:cubicBezTo>
                  <a:close/>
                  <a:moveTo>
                    <a:pt x="410" y="50"/>
                  </a:moveTo>
                  <a:cubicBezTo>
                    <a:pt x="411" y="49"/>
                    <a:pt x="412" y="48"/>
                    <a:pt x="412" y="47"/>
                  </a:cubicBezTo>
                  <a:cubicBezTo>
                    <a:pt x="412" y="47"/>
                    <a:pt x="410" y="46"/>
                    <a:pt x="410" y="46"/>
                  </a:cubicBezTo>
                  <a:cubicBezTo>
                    <a:pt x="410" y="46"/>
                    <a:pt x="408" y="44"/>
                    <a:pt x="408" y="44"/>
                  </a:cubicBezTo>
                  <a:cubicBezTo>
                    <a:pt x="407" y="44"/>
                    <a:pt x="406" y="46"/>
                    <a:pt x="406" y="46"/>
                  </a:cubicBezTo>
                  <a:cubicBezTo>
                    <a:pt x="405" y="47"/>
                    <a:pt x="405" y="48"/>
                    <a:pt x="404" y="49"/>
                  </a:cubicBezTo>
                  <a:cubicBezTo>
                    <a:pt x="404" y="49"/>
                    <a:pt x="402" y="50"/>
                    <a:pt x="402" y="51"/>
                  </a:cubicBezTo>
                  <a:cubicBezTo>
                    <a:pt x="402" y="51"/>
                    <a:pt x="404" y="52"/>
                    <a:pt x="405" y="52"/>
                  </a:cubicBezTo>
                  <a:cubicBezTo>
                    <a:pt x="405" y="53"/>
                    <a:pt x="406" y="54"/>
                    <a:pt x="407" y="54"/>
                  </a:cubicBezTo>
                  <a:cubicBezTo>
                    <a:pt x="408" y="53"/>
                    <a:pt x="409" y="51"/>
                    <a:pt x="410" y="50"/>
                  </a:cubicBezTo>
                  <a:close/>
                  <a:moveTo>
                    <a:pt x="399" y="41"/>
                  </a:moveTo>
                  <a:cubicBezTo>
                    <a:pt x="400" y="40"/>
                    <a:pt x="400" y="40"/>
                    <a:pt x="401" y="39"/>
                  </a:cubicBezTo>
                  <a:cubicBezTo>
                    <a:pt x="402" y="37"/>
                    <a:pt x="403" y="36"/>
                    <a:pt x="404" y="35"/>
                  </a:cubicBezTo>
                  <a:cubicBezTo>
                    <a:pt x="403" y="33"/>
                    <a:pt x="401" y="32"/>
                    <a:pt x="400" y="31"/>
                  </a:cubicBezTo>
                  <a:cubicBezTo>
                    <a:pt x="399" y="32"/>
                    <a:pt x="399" y="33"/>
                    <a:pt x="398" y="33"/>
                  </a:cubicBezTo>
                  <a:cubicBezTo>
                    <a:pt x="397" y="35"/>
                    <a:pt x="396" y="36"/>
                    <a:pt x="395" y="38"/>
                  </a:cubicBezTo>
                  <a:cubicBezTo>
                    <a:pt x="394" y="39"/>
                    <a:pt x="392" y="41"/>
                    <a:pt x="391" y="42"/>
                  </a:cubicBezTo>
                  <a:cubicBezTo>
                    <a:pt x="393" y="43"/>
                    <a:pt x="394" y="45"/>
                    <a:pt x="396" y="46"/>
                  </a:cubicBezTo>
                  <a:cubicBezTo>
                    <a:pt x="397" y="44"/>
                    <a:pt x="398" y="43"/>
                    <a:pt x="399" y="41"/>
                  </a:cubicBezTo>
                  <a:close/>
                  <a:moveTo>
                    <a:pt x="433" y="53"/>
                  </a:moveTo>
                  <a:cubicBezTo>
                    <a:pt x="434" y="53"/>
                    <a:pt x="434" y="54"/>
                    <a:pt x="435" y="54"/>
                  </a:cubicBezTo>
                  <a:cubicBezTo>
                    <a:pt x="436" y="55"/>
                    <a:pt x="437" y="56"/>
                    <a:pt x="437" y="56"/>
                  </a:cubicBezTo>
                  <a:cubicBezTo>
                    <a:pt x="438" y="56"/>
                    <a:pt x="439" y="54"/>
                    <a:pt x="439" y="54"/>
                  </a:cubicBezTo>
                  <a:cubicBezTo>
                    <a:pt x="440" y="53"/>
                    <a:pt x="440" y="52"/>
                    <a:pt x="441" y="52"/>
                  </a:cubicBezTo>
                  <a:cubicBezTo>
                    <a:pt x="441" y="51"/>
                    <a:pt x="442" y="50"/>
                    <a:pt x="442" y="49"/>
                  </a:cubicBezTo>
                  <a:cubicBezTo>
                    <a:pt x="442" y="49"/>
                    <a:pt x="440" y="48"/>
                    <a:pt x="440" y="48"/>
                  </a:cubicBezTo>
                  <a:cubicBezTo>
                    <a:pt x="440" y="48"/>
                    <a:pt x="439" y="50"/>
                    <a:pt x="438" y="50"/>
                  </a:cubicBezTo>
                  <a:cubicBezTo>
                    <a:pt x="438" y="50"/>
                    <a:pt x="437" y="48"/>
                    <a:pt x="436" y="48"/>
                  </a:cubicBezTo>
                  <a:cubicBezTo>
                    <a:pt x="436" y="48"/>
                    <a:pt x="435" y="46"/>
                    <a:pt x="434" y="47"/>
                  </a:cubicBezTo>
                  <a:cubicBezTo>
                    <a:pt x="433" y="47"/>
                    <a:pt x="433" y="48"/>
                    <a:pt x="432" y="49"/>
                  </a:cubicBezTo>
                  <a:cubicBezTo>
                    <a:pt x="432" y="49"/>
                    <a:pt x="431" y="50"/>
                    <a:pt x="431" y="51"/>
                  </a:cubicBezTo>
                  <a:cubicBezTo>
                    <a:pt x="430" y="51"/>
                    <a:pt x="429" y="53"/>
                    <a:pt x="429" y="53"/>
                  </a:cubicBezTo>
                  <a:cubicBezTo>
                    <a:pt x="429" y="54"/>
                    <a:pt x="431" y="54"/>
                    <a:pt x="431" y="55"/>
                  </a:cubicBezTo>
                  <a:cubicBezTo>
                    <a:pt x="432" y="54"/>
                    <a:pt x="432" y="53"/>
                    <a:pt x="433" y="53"/>
                  </a:cubicBezTo>
                  <a:close/>
                  <a:moveTo>
                    <a:pt x="464" y="31"/>
                  </a:moveTo>
                  <a:cubicBezTo>
                    <a:pt x="464" y="30"/>
                    <a:pt x="466" y="32"/>
                    <a:pt x="466" y="32"/>
                  </a:cubicBezTo>
                  <a:cubicBezTo>
                    <a:pt x="466" y="32"/>
                    <a:pt x="468" y="30"/>
                    <a:pt x="468" y="30"/>
                  </a:cubicBezTo>
                  <a:cubicBezTo>
                    <a:pt x="468" y="30"/>
                    <a:pt x="466" y="28"/>
                    <a:pt x="466" y="28"/>
                  </a:cubicBezTo>
                  <a:cubicBezTo>
                    <a:pt x="465" y="28"/>
                    <a:pt x="463" y="27"/>
                    <a:pt x="463" y="27"/>
                  </a:cubicBezTo>
                  <a:cubicBezTo>
                    <a:pt x="463" y="26"/>
                    <a:pt x="465" y="25"/>
                    <a:pt x="465" y="24"/>
                  </a:cubicBezTo>
                  <a:cubicBezTo>
                    <a:pt x="465" y="24"/>
                    <a:pt x="466" y="23"/>
                    <a:pt x="467" y="22"/>
                  </a:cubicBezTo>
                  <a:cubicBezTo>
                    <a:pt x="467" y="22"/>
                    <a:pt x="469" y="20"/>
                    <a:pt x="468" y="20"/>
                  </a:cubicBezTo>
                  <a:cubicBezTo>
                    <a:pt x="468" y="19"/>
                    <a:pt x="467" y="19"/>
                    <a:pt x="466" y="18"/>
                  </a:cubicBezTo>
                  <a:cubicBezTo>
                    <a:pt x="466" y="18"/>
                    <a:pt x="465" y="20"/>
                    <a:pt x="465" y="20"/>
                  </a:cubicBezTo>
                  <a:cubicBezTo>
                    <a:pt x="464" y="21"/>
                    <a:pt x="463" y="19"/>
                    <a:pt x="462" y="19"/>
                  </a:cubicBezTo>
                  <a:cubicBezTo>
                    <a:pt x="462" y="19"/>
                    <a:pt x="461" y="20"/>
                    <a:pt x="461" y="21"/>
                  </a:cubicBezTo>
                  <a:cubicBezTo>
                    <a:pt x="461" y="21"/>
                    <a:pt x="463" y="22"/>
                    <a:pt x="463" y="23"/>
                  </a:cubicBezTo>
                  <a:cubicBezTo>
                    <a:pt x="463" y="23"/>
                    <a:pt x="461" y="24"/>
                    <a:pt x="461" y="25"/>
                  </a:cubicBezTo>
                  <a:cubicBezTo>
                    <a:pt x="461" y="25"/>
                    <a:pt x="463" y="26"/>
                    <a:pt x="463" y="27"/>
                  </a:cubicBezTo>
                  <a:cubicBezTo>
                    <a:pt x="463" y="27"/>
                    <a:pt x="462" y="28"/>
                    <a:pt x="462" y="29"/>
                  </a:cubicBezTo>
                  <a:cubicBezTo>
                    <a:pt x="462" y="29"/>
                    <a:pt x="460" y="30"/>
                    <a:pt x="460" y="31"/>
                  </a:cubicBezTo>
                  <a:cubicBezTo>
                    <a:pt x="460" y="32"/>
                    <a:pt x="462" y="32"/>
                    <a:pt x="462" y="33"/>
                  </a:cubicBezTo>
                  <a:cubicBezTo>
                    <a:pt x="463" y="32"/>
                    <a:pt x="463" y="31"/>
                    <a:pt x="464" y="31"/>
                  </a:cubicBezTo>
                  <a:close/>
                  <a:moveTo>
                    <a:pt x="483" y="38"/>
                  </a:moveTo>
                  <a:cubicBezTo>
                    <a:pt x="483" y="38"/>
                    <a:pt x="485" y="40"/>
                    <a:pt x="485" y="40"/>
                  </a:cubicBezTo>
                  <a:cubicBezTo>
                    <a:pt x="485" y="39"/>
                    <a:pt x="487" y="38"/>
                    <a:pt x="487" y="37"/>
                  </a:cubicBezTo>
                  <a:cubicBezTo>
                    <a:pt x="487" y="37"/>
                    <a:pt x="485" y="36"/>
                    <a:pt x="485" y="36"/>
                  </a:cubicBezTo>
                  <a:cubicBezTo>
                    <a:pt x="484" y="36"/>
                    <a:pt x="483" y="34"/>
                    <a:pt x="482" y="34"/>
                  </a:cubicBezTo>
                  <a:cubicBezTo>
                    <a:pt x="482" y="34"/>
                    <a:pt x="481" y="36"/>
                    <a:pt x="481" y="36"/>
                  </a:cubicBezTo>
                  <a:cubicBezTo>
                    <a:pt x="480" y="37"/>
                    <a:pt x="479" y="38"/>
                    <a:pt x="479" y="39"/>
                  </a:cubicBezTo>
                  <a:cubicBezTo>
                    <a:pt x="479" y="39"/>
                    <a:pt x="481" y="40"/>
                    <a:pt x="481" y="40"/>
                  </a:cubicBezTo>
                  <a:cubicBezTo>
                    <a:pt x="482" y="40"/>
                    <a:pt x="482" y="38"/>
                    <a:pt x="483" y="38"/>
                  </a:cubicBezTo>
                  <a:close/>
                  <a:moveTo>
                    <a:pt x="498" y="32"/>
                  </a:moveTo>
                  <a:cubicBezTo>
                    <a:pt x="499" y="32"/>
                    <a:pt x="500" y="34"/>
                    <a:pt x="500" y="34"/>
                  </a:cubicBezTo>
                  <a:cubicBezTo>
                    <a:pt x="501" y="34"/>
                    <a:pt x="502" y="32"/>
                    <a:pt x="502" y="31"/>
                  </a:cubicBezTo>
                  <a:cubicBezTo>
                    <a:pt x="502" y="31"/>
                    <a:pt x="500" y="30"/>
                    <a:pt x="500" y="30"/>
                  </a:cubicBezTo>
                  <a:cubicBezTo>
                    <a:pt x="500" y="29"/>
                    <a:pt x="501" y="28"/>
                    <a:pt x="502" y="27"/>
                  </a:cubicBezTo>
                  <a:cubicBezTo>
                    <a:pt x="501" y="27"/>
                    <a:pt x="500" y="26"/>
                    <a:pt x="499" y="26"/>
                  </a:cubicBezTo>
                  <a:cubicBezTo>
                    <a:pt x="499" y="26"/>
                    <a:pt x="498" y="28"/>
                    <a:pt x="498" y="28"/>
                  </a:cubicBezTo>
                  <a:cubicBezTo>
                    <a:pt x="497" y="29"/>
                    <a:pt x="496" y="29"/>
                    <a:pt x="496" y="30"/>
                  </a:cubicBezTo>
                  <a:cubicBezTo>
                    <a:pt x="496" y="31"/>
                    <a:pt x="494" y="32"/>
                    <a:pt x="494" y="32"/>
                  </a:cubicBezTo>
                  <a:cubicBezTo>
                    <a:pt x="494" y="33"/>
                    <a:pt x="496" y="34"/>
                    <a:pt x="496" y="34"/>
                  </a:cubicBezTo>
                  <a:cubicBezTo>
                    <a:pt x="497" y="34"/>
                    <a:pt x="497" y="32"/>
                    <a:pt x="498" y="32"/>
                  </a:cubicBezTo>
                  <a:close/>
                  <a:moveTo>
                    <a:pt x="527" y="36"/>
                  </a:moveTo>
                  <a:cubicBezTo>
                    <a:pt x="526" y="36"/>
                    <a:pt x="525" y="34"/>
                    <a:pt x="525" y="34"/>
                  </a:cubicBezTo>
                  <a:cubicBezTo>
                    <a:pt x="524" y="34"/>
                    <a:pt x="523" y="36"/>
                    <a:pt x="523" y="37"/>
                  </a:cubicBezTo>
                  <a:cubicBezTo>
                    <a:pt x="523" y="37"/>
                    <a:pt x="525" y="38"/>
                    <a:pt x="525" y="38"/>
                  </a:cubicBezTo>
                  <a:cubicBezTo>
                    <a:pt x="525" y="39"/>
                    <a:pt x="527" y="40"/>
                    <a:pt x="527" y="40"/>
                  </a:cubicBezTo>
                  <a:cubicBezTo>
                    <a:pt x="528" y="40"/>
                    <a:pt x="529" y="38"/>
                    <a:pt x="529" y="38"/>
                  </a:cubicBezTo>
                  <a:cubicBezTo>
                    <a:pt x="530" y="37"/>
                    <a:pt x="530" y="36"/>
                    <a:pt x="531" y="36"/>
                  </a:cubicBezTo>
                  <a:cubicBezTo>
                    <a:pt x="530" y="35"/>
                    <a:pt x="529" y="35"/>
                    <a:pt x="528" y="34"/>
                  </a:cubicBezTo>
                  <a:cubicBezTo>
                    <a:pt x="528" y="34"/>
                    <a:pt x="530" y="32"/>
                    <a:pt x="530" y="32"/>
                  </a:cubicBezTo>
                  <a:cubicBezTo>
                    <a:pt x="530" y="31"/>
                    <a:pt x="528" y="30"/>
                    <a:pt x="528" y="30"/>
                  </a:cubicBezTo>
                  <a:cubicBezTo>
                    <a:pt x="528" y="30"/>
                    <a:pt x="526" y="32"/>
                    <a:pt x="526" y="32"/>
                  </a:cubicBezTo>
                  <a:cubicBezTo>
                    <a:pt x="526" y="33"/>
                    <a:pt x="528" y="33"/>
                    <a:pt x="528" y="34"/>
                  </a:cubicBezTo>
                  <a:cubicBezTo>
                    <a:pt x="528" y="34"/>
                    <a:pt x="527" y="36"/>
                    <a:pt x="527" y="36"/>
                  </a:cubicBezTo>
                  <a:close/>
                  <a:moveTo>
                    <a:pt x="567" y="49"/>
                  </a:moveTo>
                  <a:cubicBezTo>
                    <a:pt x="567" y="49"/>
                    <a:pt x="568" y="47"/>
                    <a:pt x="568" y="47"/>
                  </a:cubicBezTo>
                  <a:cubicBezTo>
                    <a:pt x="569" y="46"/>
                    <a:pt x="569" y="45"/>
                    <a:pt x="570" y="44"/>
                  </a:cubicBezTo>
                  <a:cubicBezTo>
                    <a:pt x="571" y="43"/>
                    <a:pt x="572" y="41"/>
                    <a:pt x="573" y="40"/>
                  </a:cubicBezTo>
                  <a:cubicBezTo>
                    <a:pt x="573" y="40"/>
                    <a:pt x="572" y="38"/>
                    <a:pt x="571" y="38"/>
                  </a:cubicBezTo>
                  <a:cubicBezTo>
                    <a:pt x="571" y="38"/>
                    <a:pt x="570" y="40"/>
                    <a:pt x="569" y="40"/>
                  </a:cubicBezTo>
                  <a:cubicBezTo>
                    <a:pt x="569" y="41"/>
                    <a:pt x="568" y="42"/>
                    <a:pt x="568" y="43"/>
                  </a:cubicBezTo>
                  <a:cubicBezTo>
                    <a:pt x="567" y="44"/>
                    <a:pt x="565" y="46"/>
                    <a:pt x="564" y="47"/>
                  </a:cubicBezTo>
                  <a:cubicBezTo>
                    <a:pt x="565" y="47"/>
                    <a:pt x="566" y="49"/>
                    <a:pt x="567" y="49"/>
                  </a:cubicBezTo>
                  <a:close/>
                  <a:moveTo>
                    <a:pt x="614" y="28"/>
                  </a:moveTo>
                  <a:cubicBezTo>
                    <a:pt x="614" y="28"/>
                    <a:pt x="615" y="26"/>
                    <a:pt x="616" y="26"/>
                  </a:cubicBezTo>
                  <a:cubicBezTo>
                    <a:pt x="616" y="26"/>
                    <a:pt x="618" y="28"/>
                    <a:pt x="618" y="28"/>
                  </a:cubicBezTo>
                  <a:cubicBezTo>
                    <a:pt x="618" y="28"/>
                    <a:pt x="620" y="30"/>
                    <a:pt x="620" y="30"/>
                  </a:cubicBezTo>
                  <a:cubicBezTo>
                    <a:pt x="620" y="30"/>
                    <a:pt x="622" y="28"/>
                    <a:pt x="622" y="27"/>
                  </a:cubicBezTo>
                  <a:cubicBezTo>
                    <a:pt x="622" y="27"/>
                    <a:pt x="620" y="26"/>
                    <a:pt x="619" y="26"/>
                  </a:cubicBezTo>
                  <a:cubicBezTo>
                    <a:pt x="619" y="25"/>
                    <a:pt x="621" y="24"/>
                    <a:pt x="621" y="23"/>
                  </a:cubicBezTo>
                  <a:cubicBezTo>
                    <a:pt x="621" y="23"/>
                    <a:pt x="620" y="22"/>
                    <a:pt x="619" y="22"/>
                  </a:cubicBezTo>
                  <a:cubicBezTo>
                    <a:pt x="618" y="22"/>
                    <a:pt x="618" y="24"/>
                    <a:pt x="617" y="24"/>
                  </a:cubicBezTo>
                  <a:cubicBezTo>
                    <a:pt x="617" y="24"/>
                    <a:pt x="616" y="22"/>
                    <a:pt x="615" y="22"/>
                  </a:cubicBezTo>
                  <a:cubicBezTo>
                    <a:pt x="615" y="22"/>
                    <a:pt x="614" y="24"/>
                    <a:pt x="613" y="24"/>
                  </a:cubicBezTo>
                  <a:cubicBezTo>
                    <a:pt x="613" y="25"/>
                    <a:pt x="612" y="26"/>
                    <a:pt x="612" y="27"/>
                  </a:cubicBezTo>
                  <a:cubicBezTo>
                    <a:pt x="611" y="27"/>
                    <a:pt x="610" y="28"/>
                    <a:pt x="610" y="29"/>
                  </a:cubicBezTo>
                  <a:cubicBezTo>
                    <a:pt x="610" y="30"/>
                    <a:pt x="612" y="30"/>
                    <a:pt x="612" y="31"/>
                  </a:cubicBezTo>
                  <a:cubicBezTo>
                    <a:pt x="613" y="30"/>
                    <a:pt x="613" y="29"/>
                    <a:pt x="614" y="28"/>
                  </a:cubicBezTo>
                  <a:close/>
                  <a:moveTo>
                    <a:pt x="628" y="29"/>
                  </a:moveTo>
                  <a:cubicBezTo>
                    <a:pt x="629" y="27"/>
                    <a:pt x="630" y="26"/>
                    <a:pt x="631" y="24"/>
                  </a:cubicBezTo>
                  <a:cubicBezTo>
                    <a:pt x="631" y="24"/>
                    <a:pt x="630" y="22"/>
                    <a:pt x="629" y="22"/>
                  </a:cubicBezTo>
                  <a:cubicBezTo>
                    <a:pt x="629" y="22"/>
                    <a:pt x="628" y="24"/>
                    <a:pt x="627" y="25"/>
                  </a:cubicBezTo>
                  <a:cubicBezTo>
                    <a:pt x="627" y="25"/>
                    <a:pt x="626" y="26"/>
                    <a:pt x="626" y="27"/>
                  </a:cubicBezTo>
                  <a:cubicBezTo>
                    <a:pt x="625" y="27"/>
                    <a:pt x="624" y="29"/>
                    <a:pt x="624" y="29"/>
                  </a:cubicBezTo>
                  <a:cubicBezTo>
                    <a:pt x="624" y="30"/>
                    <a:pt x="626" y="30"/>
                    <a:pt x="626" y="31"/>
                  </a:cubicBezTo>
                  <a:cubicBezTo>
                    <a:pt x="627" y="30"/>
                    <a:pt x="627" y="29"/>
                    <a:pt x="628" y="29"/>
                  </a:cubicBezTo>
                  <a:close/>
                  <a:moveTo>
                    <a:pt x="650" y="32"/>
                  </a:moveTo>
                  <a:cubicBezTo>
                    <a:pt x="651" y="32"/>
                    <a:pt x="652" y="33"/>
                    <a:pt x="653" y="33"/>
                  </a:cubicBezTo>
                  <a:cubicBezTo>
                    <a:pt x="653" y="33"/>
                    <a:pt x="654" y="31"/>
                    <a:pt x="654" y="31"/>
                  </a:cubicBezTo>
                  <a:cubicBezTo>
                    <a:pt x="655" y="31"/>
                    <a:pt x="655" y="29"/>
                    <a:pt x="656" y="29"/>
                  </a:cubicBezTo>
                  <a:cubicBezTo>
                    <a:pt x="656" y="29"/>
                    <a:pt x="658" y="31"/>
                    <a:pt x="658" y="30"/>
                  </a:cubicBezTo>
                  <a:cubicBezTo>
                    <a:pt x="659" y="30"/>
                    <a:pt x="660" y="29"/>
                    <a:pt x="660" y="28"/>
                  </a:cubicBezTo>
                  <a:cubicBezTo>
                    <a:pt x="660" y="28"/>
                    <a:pt x="662" y="26"/>
                    <a:pt x="662" y="26"/>
                  </a:cubicBezTo>
                  <a:cubicBezTo>
                    <a:pt x="662" y="25"/>
                    <a:pt x="660" y="25"/>
                    <a:pt x="659" y="24"/>
                  </a:cubicBezTo>
                  <a:cubicBezTo>
                    <a:pt x="659" y="25"/>
                    <a:pt x="658" y="26"/>
                    <a:pt x="658" y="27"/>
                  </a:cubicBezTo>
                  <a:cubicBezTo>
                    <a:pt x="657" y="27"/>
                    <a:pt x="656" y="25"/>
                    <a:pt x="655" y="25"/>
                  </a:cubicBezTo>
                  <a:cubicBezTo>
                    <a:pt x="655" y="25"/>
                    <a:pt x="653" y="23"/>
                    <a:pt x="653" y="23"/>
                  </a:cubicBezTo>
                  <a:cubicBezTo>
                    <a:pt x="653" y="23"/>
                    <a:pt x="652" y="25"/>
                    <a:pt x="652" y="25"/>
                  </a:cubicBezTo>
                  <a:cubicBezTo>
                    <a:pt x="651" y="26"/>
                    <a:pt x="650" y="27"/>
                    <a:pt x="650" y="28"/>
                  </a:cubicBezTo>
                  <a:cubicBezTo>
                    <a:pt x="649" y="28"/>
                    <a:pt x="649" y="29"/>
                    <a:pt x="648" y="30"/>
                  </a:cubicBezTo>
                  <a:cubicBezTo>
                    <a:pt x="649" y="30"/>
                    <a:pt x="650" y="31"/>
                    <a:pt x="650" y="32"/>
                  </a:cubicBezTo>
                  <a:close/>
                  <a:moveTo>
                    <a:pt x="695" y="38"/>
                  </a:moveTo>
                  <a:cubicBezTo>
                    <a:pt x="696" y="37"/>
                    <a:pt x="696" y="36"/>
                    <a:pt x="697" y="35"/>
                  </a:cubicBezTo>
                  <a:cubicBezTo>
                    <a:pt x="697" y="35"/>
                    <a:pt x="699" y="34"/>
                    <a:pt x="699" y="33"/>
                  </a:cubicBezTo>
                  <a:cubicBezTo>
                    <a:pt x="699" y="33"/>
                    <a:pt x="697" y="32"/>
                    <a:pt x="696" y="31"/>
                  </a:cubicBezTo>
                  <a:cubicBezTo>
                    <a:pt x="696" y="31"/>
                    <a:pt x="698" y="30"/>
                    <a:pt x="698" y="29"/>
                  </a:cubicBezTo>
                  <a:cubicBezTo>
                    <a:pt x="698" y="29"/>
                    <a:pt x="696" y="27"/>
                    <a:pt x="696" y="27"/>
                  </a:cubicBezTo>
                  <a:cubicBezTo>
                    <a:pt x="695" y="28"/>
                    <a:pt x="694" y="29"/>
                    <a:pt x="694" y="30"/>
                  </a:cubicBezTo>
                  <a:cubicBezTo>
                    <a:pt x="694" y="30"/>
                    <a:pt x="693" y="31"/>
                    <a:pt x="692" y="32"/>
                  </a:cubicBezTo>
                  <a:cubicBezTo>
                    <a:pt x="693" y="33"/>
                    <a:pt x="695" y="33"/>
                    <a:pt x="695" y="34"/>
                  </a:cubicBezTo>
                  <a:cubicBezTo>
                    <a:pt x="695" y="34"/>
                    <a:pt x="693" y="35"/>
                    <a:pt x="693" y="36"/>
                  </a:cubicBezTo>
                  <a:cubicBezTo>
                    <a:pt x="694" y="36"/>
                    <a:pt x="695" y="38"/>
                    <a:pt x="695" y="38"/>
                  </a:cubicBezTo>
                  <a:close/>
                  <a:moveTo>
                    <a:pt x="720" y="28"/>
                  </a:moveTo>
                  <a:cubicBezTo>
                    <a:pt x="721" y="27"/>
                    <a:pt x="721" y="27"/>
                    <a:pt x="722" y="26"/>
                  </a:cubicBezTo>
                  <a:cubicBezTo>
                    <a:pt x="720" y="25"/>
                    <a:pt x="719" y="24"/>
                    <a:pt x="717" y="23"/>
                  </a:cubicBezTo>
                  <a:cubicBezTo>
                    <a:pt x="717" y="23"/>
                    <a:pt x="716" y="24"/>
                    <a:pt x="716" y="25"/>
                  </a:cubicBezTo>
                  <a:cubicBezTo>
                    <a:pt x="715" y="25"/>
                    <a:pt x="718" y="26"/>
                    <a:pt x="718" y="26"/>
                  </a:cubicBezTo>
                  <a:cubicBezTo>
                    <a:pt x="718" y="27"/>
                    <a:pt x="716" y="28"/>
                    <a:pt x="716" y="29"/>
                  </a:cubicBezTo>
                  <a:cubicBezTo>
                    <a:pt x="716" y="29"/>
                    <a:pt x="714" y="30"/>
                    <a:pt x="714" y="31"/>
                  </a:cubicBezTo>
                  <a:cubicBezTo>
                    <a:pt x="714" y="32"/>
                    <a:pt x="716" y="32"/>
                    <a:pt x="717" y="33"/>
                  </a:cubicBezTo>
                  <a:cubicBezTo>
                    <a:pt x="718" y="31"/>
                    <a:pt x="719" y="30"/>
                    <a:pt x="720" y="28"/>
                  </a:cubicBezTo>
                  <a:close/>
                  <a:moveTo>
                    <a:pt x="736" y="44"/>
                  </a:moveTo>
                  <a:cubicBezTo>
                    <a:pt x="737" y="44"/>
                    <a:pt x="738" y="46"/>
                    <a:pt x="738" y="46"/>
                  </a:cubicBezTo>
                  <a:cubicBezTo>
                    <a:pt x="739" y="46"/>
                    <a:pt x="739" y="44"/>
                    <a:pt x="740" y="44"/>
                  </a:cubicBezTo>
                  <a:cubicBezTo>
                    <a:pt x="741" y="43"/>
                    <a:pt x="741" y="42"/>
                    <a:pt x="742" y="41"/>
                  </a:cubicBezTo>
                  <a:cubicBezTo>
                    <a:pt x="742" y="41"/>
                    <a:pt x="743" y="43"/>
                    <a:pt x="744" y="43"/>
                  </a:cubicBezTo>
                  <a:cubicBezTo>
                    <a:pt x="745" y="43"/>
                    <a:pt x="745" y="41"/>
                    <a:pt x="746" y="41"/>
                  </a:cubicBezTo>
                  <a:cubicBezTo>
                    <a:pt x="746" y="40"/>
                    <a:pt x="748" y="39"/>
                    <a:pt x="747" y="39"/>
                  </a:cubicBezTo>
                  <a:cubicBezTo>
                    <a:pt x="747" y="38"/>
                    <a:pt x="745" y="37"/>
                    <a:pt x="745" y="37"/>
                  </a:cubicBezTo>
                  <a:cubicBezTo>
                    <a:pt x="745" y="37"/>
                    <a:pt x="744" y="39"/>
                    <a:pt x="744" y="39"/>
                  </a:cubicBezTo>
                  <a:cubicBezTo>
                    <a:pt x="743" y="39"/>
                    <a:pt x="742" y="37"/>
                    <a:pt x="741" y="37"/>
                  </a:cubicBezTo>
                  <a:cubicBezTo>
                    <a:pt x="741" y="37"/>
                    <a:pt x="740" y="39"/>
                    <a:pt x="740" y="40"/>
                  </a:cubicBezTo>
                  <a:cubicBezTo>
                    <a:pt x="739" y="40"/>
                    <a:pt x="739" y="42"/>
                    <a:pt x="738" y="42"/>
                  </a:cubicBezTo>
                  <a:cubicBezTo>
                    <a:pt x="737" y="42"/>
                    <a:pt x="736" y="40"/>
                    <a:pt x="736" y="40"/>
                  </a:cubicBezTo>
                  <a:cubicBezTo>
                    <a:pt x="735" y="40"/>
                    <a:pt x="735" y="42"/>
                    <a:pt x="734" y="42"/>
                  </a:cubicBezTo>
                  <a:cubicBezTo>
                    <a:pt x="735" y="43"/>
                    <a:pt x="735" y="44"/>
                    <a:pt x="736" y="44"/>
                  </a:cubicBezTo>
                  <a:close/>
                  <a:moveTo>
                    <a:pt x="758" y="43"/>
                  </a:moveTo>
                  <a:cubicBezTo>
                    <a:pt x="758" y="43"/>
                    <a:pt x="760" y="41"/>
                    <a:pt x="760" y="41"/>
                  </a:cubicBezTo>
                  <a:cubicBezTo>
                    <a:pt x="760" y="40"/>
                    <a:pt x="761" y="39"/>
                    <a:pt x="761" y="39"/>
                  </a:cubicBezTo>
                  <a:cubicBezTo>
                    <a:pt x="762" y="38"/>
                    <a:pt x="763" y="37"/>
                    <a:pt x="763" y="36"/>
                  </a:cubicBezTo>
                  <a:cubicBezTo>
                    <a:pt x="763" y="36"/>
                    <a:pt x="761" y="35"/>
                    <a:pt x="761" y="35"/>
                  </a:cubicBezTo>
                  <a:cubicBezTo>
                    <a:pt x="761" y="34"/>
                    <a:pt x="762" y="33"/>
                    <a:pt x="763" y="32"/>
                  </a:cubicBezTo>
                  <a:cubicBezTo>
                    <a:pt x="763" y="32"/>
                    <a:pt x="765" y="34"/>
                    <a:pt x="765" y="34"/>
                  </a:cubicBezTo>
                  <a:cubicBezTo>
                    <a:pt x="765" y="34"/>
                    <a:pt x="766" y="32"/>
                    <a:pt x="767" y="32"/>
                  </a:cubicBezTo>
                  <a:cubicBezTo>
                    <a:pt x="767" y="31"/>
                    <a:pt x="768" y="30"/>
                    <a:pt x="768" y="30"/>
                  </a:cubicBezTo>
                  <a:cubicBezTo>
                    <a:pt x="767" y="29"/>
                    <a:pt x="765" y="27"/>
                    <a:pt x="764" y="26"/>
                  </a:cubicBezTo>
                  <a:cubicBezTo>
                    <a:pt x="763" y="27"/>
                    <a:pt x="763" y="28"/>
                    <a:pt x="762" y="29"/>
                  </a:cubicBezTo>
                  <a:cubicBezTo>
                    <a:pt x="762" y="29"/>
                    <a:pt x="760" y="27"/>
                    <a:pt x="760" y="27"/>
                  </a:cubicBezTo>
                  <a:cubicBezTo>
                    <a:pt x="760" y="27"/>
                    <a:pt x="758" y="29"/>
                    <a:pt x="758" y="29"/>
                  </a:cubicBezTo>
                  <a:cubicBezTo>
                    <a:pt x="758" y="29"/>
                    <a:pt x="761" y="30"/>
                    <a:pt x="760" y="31"/>
                  </a:cubicBezTo>
                  <a:cubicBezTo>
                    <a:pt x="760" y="31"/>
                    <a:pt x="759" y="32"/>
                    <a:pt x="759" y="33"/>
                  </a:cubicBezTo>
                  <a:cubicBezTo>
                    <a:pt x="759" y="33"/>
                    <a:pt x="761" y="34"/>
                    <a:pt x="761" y="35"/>
                  </a:cubicBezTo>
                  <a:cubicBezTo>
                    <a:pt x="761" y="35"/>
                    <a:pt x="760" y="36"/>
                    <a:pt x="759" y="37"/>
                  </a:cubicBezTo>
                  <a:cubicBezTo>
                    <a:pt x="759" y="37"/>
                    <a:pt x="758" y="39"/>
                    <a:pt x="758" y="39"/>
                  </a:cubicBezTo>
                  <a:cubicBezTo>
                    <a:pt x="757" y="40"/>
                    <a:pt x="756" y="41"/>
                    <a:pt x="756" y="41"/>
                  </a:cubicBezTo>
                  <a:cubicBezTo>
                    <a:pt x="757" y="42"/>
                    <a:pt x="757" y="43"/>
                    <a:pt x="758" y="43"/>
                  </a:cubicBezTo>
                  <a:close/>
                  <a:moveTo>
                    <a:pt x="750" y="30"/>
                  </a:moveTo>
                  <a:cubicBezTo>
                    <a:pt x="750" y="30"/>
                    <a:pt x="752" y="28"/>
                    <a:pt x="752" y="28"/>
                  </a:cubicBezTo>
                  <a:cubicBezTo>
                    <a:pt x="752" y="28"/>
                    <a:pt x="750" y="26"/>
                    <a:pt x="750" y="26"/>
                  </a:cubicBezTo>
                  <a:cubicBezTo>
                    <a:pt x="749" y="26"/>
                    <a:pt x="749" y="28"/>
                    <a:pt x="748" y="28"/>
                  </a:cubicBezTo>
                  <a:cubicBezTo>
                    <a:pt x="748" y="29"/>
                    <a:pt x="746" y="30"/>
                    <a:pt x="746" y="31"/>
                  </a:cubicBezTo>
                  <a:cubicBezTo>
                    <a:pt x="746" y="31"/>
                    <a:pt x="748" y="32"/>
                    <a:pt x="749" y="32"/>
                  </a:cubicBezTo>
                  <a:cubicBezTo>
                    <a:pt x="749" y="33"/>
                    <a:pt x="751" y="34"/>
                    <a:pt x="751" y="34"/>
                  </a:cubicBezTo>
                  <a:cubicBezTo>
                    <a:pt x="752" y="34"/>
                    <a:pt x="752" y="32"/>
                    <a:pt x="753" y="32"/>
                  </a:cubicBezTo>
                  <a:cubicBezTo>
                    <a:pt x="752" y="31"/>
                    <a:pt x="750" y="31"/>
                    <a:pt x="750" y="30"/>
                  </a:cubicBezTo>
                  <a:close/>
                  <a:moveTo>
                    <a:pt x="787" y="37"/>
                  </a:moveTo>
                  <a:cubicBezTo>
                    <a:pt x="787" y="37"/>
                    <a:pt x="789" y="36"/>
                    <a:pt x="789" y="35"/>
                  </a:cubicBezTo>
                  <a:cubicBezTo>
                    <a:pt x="789" y="35"/>
                    <a:pt x="787" y="34"/>
                    <a:pt x="787" y="33"/>
                  </a:cubicBezTo>
                  <a:cubicBezTo>
                    <a:pt x="787" y="33"/>
                    <a:pt x="788" y="32"/>
                    <a:pt x="789" y="31"/>
                  </a:cubicBezTo>
                  <a:cubicBezTo>
                    <a:pt x="789" y="31"/>
                    <a:pt x="790" y="29"/>
                    <a:pt x="790" y="29"/>
                  </a:cubicBezTo>
                  <a:cubicBezTo>
                    <a:pt x="790" y="28"/>
                    <a:pt x="788" y="27"/>
                    <a:pt x="788" y="27"/>
                  </a:cubicBezTo>
                  <a:cubicBezTo>
                    <a:pt x="787" y="27"/>
                    <a:pt x="786" y="26"/>
                    <a:pt x="786" y="25"/>
                  </a:cubicBezTo>
                  <a:cubicBezTo>
                    <a:pt x="785" y="25"/>
                    <a:pt x="784" y="27"/>
                    <a:pt x="784" y="28"/>
                  </a:cubicBezTo>
                  <a:cubicBezTo>
                    <a:pt x="784" y="28"/>
                    <a:pt x="782" y="26"/>
                    <a:pt x="782" y="26"/>
                  </a:cubicBezTo>
                  <a:cubicBezTo>
                    <a:pt x="781" y="26"/>
                    <a:pt x="781" y="28"/>
                    <a:pt x="780" y="28"/>
                  </a:cubicBezTo>
                  <a:cubicBezTo>
                    <a:pt x="780" y="29"/>
                    <a:pt x="778" y="30"/>
                    <a:pt x="778" y="30"/>
                  </a:cubicBezTo>
                  <a:cubicBezTo>
                    <a:pt x="778" y="31"/>
                    <a:pt x="780" y="32"/>
                    <a:pt x="781" y="32"/>
                  </a:cubicBezTo>
                  <a:cubicBezTo>
                    <a:pt x="781" y="32"/>
                    <a:pt x="782" y="30"/>
                    <a:pt x="782" y="30"/>
                  </a:cubicBezTo>
                  <a:cubicBezTo>
                    <a:pt x="783" y="30"/>
                    <a:pt x="784" y="31"/>
                    <a:pt x="785" y="32"/>
                  </a:cubicBezTo>
                  <a:cubicBezTo>
                    <a:pt x="785" y="32"/>
                    <a:pt x="786" y="33"/>
                    <a:pt x="787" y="33"/>
                  </a:cubicBezTo>
                  <a:cubicBezTo>
                    <a:pt x="786" y="34"/>
                    <a:pt x="786" y="35"/>
                    <a:pt x="785" y="35"/>
                  </a:cubicBezTo>
                  <a:cubicBezTo>
                    <a:pt x="785" y="36"/>
                    <a:pt x="783" y="37"/>
                    <a:pt x="783" y="38"/>
                  </a:cubicBezTo>
                  <a:cubicBezTo>
                    <a:pt x="783" y="38"/>
                    <a:pt x="785" y="39"/>
                    <a:pt x="786" y="39"/>
                  </a:cubicBezTo>
                  <a:cubicBezTo>
                    <a:pt x="786" y="39"/>
                    <a:pt x="787" y="38"/>
                    <a:pt x="787" y="37"/>
                  </a:cubicBezTo>
                  <a:close/>
                  <a:moveTo>
                    <a:pt x="772" y="25"/>
                  </a:moveTo>
                  <a:cubicBezTo>
                    <a:pt x="772" y="25"/>
                    <a:pt x="773" y="23"/>
                    <a:pt x="773" y="23"/>
                  </a:cubicBezTo>
                  <a:cubicBezTo>
                    <a:pt x="774" y="23"/>
                    <a:pt x="775" y="21"/>
                    <a:pt x="775" y="21"/>
                  </a:cubicBezTo>
                  <a:cubicBezTo>
                    <a:pt x="776" y="19"/>
                    <a:pt x="777" y="18"/>
                    <a:pt x="779" y="16"/>
                  </a:cubicBezTo>
                  <a:cubicBezTo>
                    <a:pt x="778" y="16"/>
                    <a:pt x="777" y="15"/>
                    <a:pt x="776" y="15"/>
                  </a:cubicBezTo>
                  <a:cubicBezTo>
                    <a:pt x="776" y="15"/>
                    <a:pt x="775" y="17"/>
                    <a:pt x="775" y="17"/>
                  </a:cubicBezTo>
                  <a:cubicBezTo>
                    <a:pt x="774" y="17"/>
                    <a:pt x="773" y="18"/>
                    <a:pt x="773" y="19"/>
                  </a:cubicBezTo>
                  <a:cubicBezTo>
                    <a:pt x="772" y="21"/>
                    <a:pt x="771" y="22"/>
                    <a:pt x="769" y="24"/>
                  </a:cubicBezTo>
                  <a:cubicBezTo>
                    <a:pt x="770" y="24"/>
                    <a:pt x="771" y="25"/>
                    <a:pt x="772" y="25"/>
                  </a:cubicBezTo>
                  <a:close/>
                  <a:moveTo>
                    <a:pt x="801" y="37"/>
                  </a:moveTo>
                  <a:cubicBezTo>
                    <a:pt x="801" y="37"/>
                    <a:pt x="804" y="39"/>
                    <a:pt x="804" y="39"/>
                  </a:cubicBezTo>
                  <a:cubicBezTo>
                    <a:pt x="804" y="39"/>
                    <a:pt x="805" y="37"/>
                    <a:pt x="805" y="37"/>
                  </a:cubicBezTo>
                  <a:cubicBezTo>
                    <a:pt x="805" y="36"/>
                    <a:pt x="807" y="35"/>
                    <a:pt x="807" y="35"/>
                  </a:cubicBezTo>
                  <a:cubicBezTo>
                    <a:pt x="807" y="34"/>
                    <a:pt x="805" y="33"/>
                    <a:pt x="805" y="33"/>
                  </a:cubicBezTo>
                  <a:cubicBezTo>
                    <a:pt x="805" y="32"/>
                    <a:pt x="806" y="31"/>
                    <a:pt x="806" y="31"/>
                  </a:cubicBezTo>
                  <a:cubicBezTo>
                    <a:pt x="807" y="30"/>
                    <a:pt x="808" y="29"/>
                    <a:pt x="808" y="28"/>
                  </a:cubicBezTo>
                  <a:cubicBezTo>
                    <a:pt x="809" y="28"/>
                    <a:pt x="809" y="26"/>
                    <a:pt x="810" y="26"/>
                  </a:cubicBezTo>
                  <a:cubicBezTo>
                    <a:pt x="810" y="26"/>
                    <a:pt x="812" y="28"/>
                    <a:pt x="812" y="28"/>
                  </a:cubicBezTo>
                  <a:cubicBezTo>
                    <a:pt x="813" y="28"/>
                    <a:pt x="813" y="26"/>
                    <a:pt x="814" y="26"/>
                  </a:cubicBezTo>
                  <a:cubicBezTo>
                    <a:pt x="814" y="25"/>
                    <a:pt x="816" y="27"/>
                    <a:pt x="816" y="27"/>
                  </a:cubicBezTo>
                  <a:cubicBezTo>
                    <a:pt x="816" y="27"/>
                    <a:pt x="818" y="25"/>
                    <a:pt x="818" y="25"/>
                  </a:cubicBezTo>
                  <a:cubicBezTo>
                    <a:pt x="818" y="25"/>
                    <a:pt x="820" y="23"/>
                    <a:pt x="819" y="23"/>
                  </a:cubicBezTo>
                  <a:cubicBezTo>
                    <a:pt x="819" y="22"/>
                    <a:pt x="817" y="22"/>
                    <a:pt x="817" y="21"/>
                  </a:cubicBezTo>
                  <a:cubicBezTo>
                    <a:pt x="817" y="21"/>
                    <a:pt x="816" y="23"/>
                    <a:pt x="816" y="23"/>
                  </a:cubicBezTo>
                  <a:cubicBezTo>
                    <a:pt x="815" y="23"/>
                    <a:pt x="814" y="22"/>
                    <a:pt x="813" y="22"/>
                  </a:cubicBezTo>
                  <a:cubicBezTo>
                    <a:pt x="813" y="22"/>
                    <a:pt x="812" y="24"/>
                    <a:pt x="812" y="24"/>
                  </a:cubicBezTo>
                  <a:cubicBezTo>
                    <a:pt x="811" y="24"/>
                    <a:pt x="810" y="22"/>
                    <a:pt x="809" y="22"/>
                  </a:cubicBezTo>
                  <a:cubicBezTo>
                    <a:pt x="809" y="22"/>
                    <a:pt x="808" y="24"/>
                    <a:pt x="808" y="24"/>
                  </a:cubicBezTo>
                  <a:cubicBezTo>
                    <a:pt x="807" y="25"/>
                    <a:pt x="806" y="26"/>
                    <a:pt x="806" y="27"/>
                  </a:cubicBezTo>
                  <a:cubicBezTo>
                    <a:pt x="805" y="27"/>
                    <a:pt x="805" y="28"/>
                    <a:pt x="804" y="29"/>
                  </a:cubicBezTo>
                  <a:cubicBezTo>
                    <a:pt x="804" y="29"/>
                    <a:pt x="803" y="31"/>
                    <a:pt x="803" y="31"/>
                  </a:cubicBezTo>
                  <a:cubicBezTo>
                    <a:pt x="802" y="31"/>
                    <a:pt x="801" y="29"/>
                    <a:pt x="800" y="29"/>
                  </a:cubicBezTo>
                  <a:cubicBezTo>
                    <a:pt x="800" y="29"/>
                    <a:pt x="799" y="31"/>
                    <a:pt x="799" y="32"/>
                  </a:cubicBezTo>
                  <a:cubicBezTo>
                    <a:pt x="799" y="32"/>
                    <a:pt x="801" y="33"/>
                    <a:pt x="801" y="33"/>
                  </a:cubicBezTo>
                  <a:cubicBezTo>
                    <a:pt x="802" y="34"/>
                    <a:pt x="802" y="35"/>
                    <a:pt x="803" y="35"/>
                  </a:cubicBezTo>
                  <a:cubicBezTo>
                    <a:pt x="803" y="36"/>
                    <a:pt x="801" y="37"/>
                    <a:pt x="801" y="37"/>
                  </a:cubicBezTo>
                  <a:close/>
                  <a:moveTo>
                    <a:pt x="853" y="52"/>
                  </a:moveTo>
                  <a:cubicBezTo>
                    <a:pt x="853" y="52"/>
                    <a:pt x="852" y="51"/>
                    <a:pt x="851" y="51"/>
                  </a:cubicBezTo>
                  <a:cubicBezTo>
                    <a:pt x="851" y="50"/>
                    <a:pt x="849" y="49"/>
                    <a:pt x="849" y="49"/>
                  </a:cubicBezTo>
                  <a:cubicBezTo>
                    <a:pt x="849" y="49"/>
                    <a:pt x="848" y="51"/>
                    <a:pt x="847" y="51"/>
                  </a:cubicBezTo>
                  <a:cubicBezTo>
                    <a:pt x="847" y="51"/>
                    <a:pt x="846" y="53"/>
                    <a:pt x="846" y="53"/>
                  </a:cubicBezTo>
                  <a:cubicBezTo>
                    <a:pt x="846" y="54"/>
                    <a:pt x="847" y="55"/>
                    <a:pt x="848" y="55"/>
                  </a:cubicBezTo>
                  <a:cubicBezTo>
                    <a:pt x="848" y="55"/>
                    <a:pt x="850" y="57"/>
                    <a:pt x="850" y="57"/>
                  </a:cubicBezTo>
                  <a:cubicBezTo>
                    <a:pt x="850" y="57"/>
                    <a:pt x="852" y="55"/>
                    <a:pt x="852" y="55"/>
                  </a:cubicBezTo>
                  <a:cubicBezTo>
                    <a:pt x="852" y="54"/>
                    <a:pt x="853" y="53"/>
                    <a:pt x="853" y="52"/>
                  </a:cubicBezTo>
                  <a:close/>
                  <a:moveTo>
                    <a:pt x="883" y="46"/>
                  </a:moveTo>
                  <a:cubicBezTo>
                    <a:pt x="883" y="46"/>
                    <a:pt x="884" y="45"/>
                    <a:pt x="884" y="44"/>
                  </a:cubicBezTo>
                  <a:cubicBezTo>
                    <a:pt x="884" y="44"/>
                    <a:pt x="886" y="43"/>
                    <a:pt x="886" y="42"/>
                  </a:cubicBezTo>
                  <a:cubicBezTo>
                    <a:pt x="886" y="41"/>
                    <a:pt x="884" y="41"/>
                    <a:pt x="884" y="40"/>
                  </a:cubicBezTo>
                  <a:cubicBezTo>
                    <a:pt x="883" y="40"/>
                    <a:pt x="883" y="42"/>
                    <a:pt x="882" y="42"/>
                  </a:cubicBezTo>
                  <a:cubicBezTo>
                    <a:pt x="882" y="43"/>
                    <a:pt x="880" y="41"/>
                    <a:pt x="880" y="41"/>
                  </a:cubicBezTo>
                  <a:cubicBezTo>
                    <a:pt x="880" y="41"/>
                    <a:pt x="878" y="43"/>
                    <a:pt x="878" y="43"/>
                  </a:cubicBezTo>
                  <a:cubicBezTo>
                    <a:pt x="878" y="44"/>
                    <a:pt x="880" y="44"/>
                    <a:pt x="881" y="45"/>
                  </a:cubicBezTo>
                  <a:cubicBezTo>
                    <a:pt x="880" y="45"/>
                    <a:pt x="879" y="46"/>
                    <a:pt x="879" y="47"/>
                  </a:cubicBezTo>
                  <a:cubicBezTo>
                    <a:pt x="879" y="47"/>
                    <a:pt x="881" y="48"/>
                    <a:pt x="881" y="49"/>
                  </a:cubicBezTo>
                  <a:cubicBezTo>
                    <a:pt x="881" y="49"/>
                    <a:pt x="883" y="50"/>
                    <a:pt x="883" y="50"/>
                  </a:cubicBezTo>
                  <a:cubicBezTo>
                    <a:pt x="884" y="50"/>
                    <a:pt x="884" y="48"/>
                    <a:pt x="885" y="48"/>
                  </a:cubicBezTo>
                  <a:cubicBezTo>
                    <a:pt x="885" y="47"/>
                    <a:pt x="883" y="47"/>
                    <a:pt x="883" y="46"/>
                  </a:cubicBezTo>
                  <a:close/>
                  <a:moveTo>
                    <a:pt x="883" y="32"/>
                  </a:moveTo>
                  <a:cubicBezTo>
                    <a:pt x="883" y="32"/>
                    <a:pt x="884" y="31"/>
                    <a:pt x="885" y="30"/>
                  </a:cubicBezTo>
                  <a:cubicBezTo>
                    <a:pt x="884" y="30"/>
                    <a:pt x="883" y="29"/>
                    <a:pt x="882" y="28"/>
                  </a:cubicBezTo>
                  <a:cubicBezTo>
                    <a:pt x="882" y="28"/>
                    <a:pt x="880" y="27"/>
                    <a:pt x="880" y="27"/>
                  </a:cubicBezTo>
                  <a:cubicBezTo>
                    <a:pt x="880" y="26"/>
                    <a:pt x="882" y="25"/>
                    <a:pt x="882" y="25"/>
                  </a:cubicBezTo>
                  <a:cubicBezTo>
                    <a:pt x="881" y="24"/>
                    <a:pt x="880" y="23"/>
                    <a:pt x="880" y="23"/>
                  </a:cubicBezTo>
                  <a:cubicBezTo>
                    <a:pt x="879" y="23"/>
                    <a:pt x="878" y="25"/>
                    <a:pt x="878" y="25"/>
                  </a:cubicBezTo>
                  <a:cubicBezTo>
                    <a:pt x="878" y="25"/>
                    <a:pt x="876" y="27"/>
                    <a:pt x="876" y="27"/>
                  </a:cubicBezTo>
                  <a:cubicBezTo>
                    <a:pt x="876" y="28"/>
                    <a:pt x="878" y="28"/>
                    <a:pt x="878" y="29"/>
                  </a:cubicBezTo>
                  <a:cubicBezTo>
                    <a:pt x="878" y="30"/>
                    <a:pt x="877" y="30"/>
                    <a:pt x="877" y="31"/>
                  </a:cubicBezTo>
                  <a:cubicBezTo>
                    <a:pt x="877" y="32"/>
                    <a:pt x="879" y="33"/>
                    <a:pt x="879" y="33"/>
                  </a:cubicBezTo>
                  <a:cubicBezTo>
                    <a:pt x="880" y="33"/>
                    <a:pt x="880" y="34"/>
                    <a:pt x="881" y="35"/>
                  </a:cubicBezTo>
                  <a:cubicBezTo>
                    <a:pt x="882" y="34"/>
                    <a:pt x="882" y="33"/>
                    <a:pt x="883" y="32"/>
                  </a:cubicBezTo>
                  <a:close/>
                  <a:moveTo>
                    <a:pt x="900" y="42"/>
                  </a:moveTo>
                  <a:cubicBezTo>
                    <a:pt x="901" y="42"/>
                    <a:pt x="901" y="40"/>
                    <a:pt x="902" y="40"/>
                  </a:cubicBezTo>
                  <a:cubicBezTo>
                    <a:pt x="902" y="39"/>
                    <a:pt x="904" y="38"/>
                    <a:pt x="904" y="38"/>
                  </a:cubicBezTo>
                  <a:cubicBezTo>
                    <a:pt x="904" y="38"/>
                    <a:pt x="902" y="36"/>
                    <a:pt x="901" y="36"/>
                  </a:cubicBezTo>
                  <a:cubicBezTo>
                    <a:pt x="901" y="36"/>
                    <a:pt x="900" y="38"/>
                    <a:pt x="900" y="38"/>
                  </a:cubicBezTo>
                  <a:cubicBezTo>
                    <a:pt x="899" y="39"/>
                    <a:pt x="899" y="40"/>
                    <a:pt x="898" y="40"/>
                  </a:cubicBezTo>
                  <a:cubicBezTo>
                    <a:pt x="898" y="41"/>
                    <a:pt x="896" y="39"/>
                    <a:pt x="896" y="39"/>
                  </a:cubicBezTo>
                  <a:cubicBezTo>
                    <a:pt x="896" y="39"/>
                    <a:pt x="894" y="41"/>
                    <a:pt x="894" y="41"/>
                  </a:cubicBezTo>
                  <a:cubicBezTo>
                    <a:pt x="894" y="41"/>
                    <a:pt x="896" y="43"/>
                    <a:pt x="896" y="43"/>
                  </a:cubicBezTo>
                  <a:cubicBezTo>
                    <a:pt x="897" y="43"/>
                    <a:pt x="897" y="41"/>
                    <a:pt x="898" y="40"/>
                  </a:cubicBezTo>
                  <a:cubicBezTo>
                    <a:pt x="898" y="40"/>
                    <a:pt x="900" y="42"/>
                    <a:pt x="900" y="42"/>
                  </a:cubicBezTo>
                  <a:close/>
                  <a:moveTo>
                    <a:pt x="899" y="30"/>
                  </a:moveTo>
                  <a:cubicBezTo>
                    <a:pt x="900" y="31"/>
                    <a:pt x="902" y="33"/>
                    <a:pt x="903" y="34"/>
                  </a:cubicBezTo>
                  <a:cubicBezTo>
                    <a:pt x="904" y="33"/>
                    <a:pt x="904" y="32"/>
                    <a:pt x="905" y="31"/>
                  </a:cubicBezTo>
                  <a:cubicBezTo>
                    <a:pt x="905" y="31"/>
                    <a:pt x="906" y="33"/>
                    <a:pt x="907" y="33"/>
                  </a:cubicBezTo>
                  <a:cubicBezTo>
                    <a:pt x="907" y="32"/>
                    <a:pt x="909" y="32"/>
                    <a:pt x="909" y="31"/>
                  </a:cubicBezTo>
                  <a:cubicBezTo>
                    <a:pt x="909" y="30"/>
                    <a:pt x="907" y="30"/>
                    <a:pt x="906" y="29"/>
                  </a:cubicBezTo>
                  <a:cubicBezTo>
                    <a:pt x="906" y="29"/>
                    <a:pt x="908" y="28"/>
                    <a:pt x="908" y="27"/>
                  </a:cubicBezTo>
                  <a:cubicBezTo>
                    <a:pt x="907" y="26"/>
                    <a:pt x="905" y="25"/>
                    <a:pt x="904" y="24"/>
                  </a:cubicBezTo>
                  <a:cubicBezTo>
                    <a:pt x="903" y="25"/>
                    <a:pt x="901" y="27"/>
                    <a:pt x="900" y="28"/>
                  </a:cubicBezTo>
                  <a:cubicBezTo>
                    <a:pt x="900" y="29"/>
                    <a:pt x="899" y="30"/>
                    <a:pt x="899" y="30"/>
                  </a:cubicBezTo>
                  <a:close/>
                  <a:moveTo>
                    <a:pt x="961" y="50"/>
                  </a:moveTo>
                  <a:cubicBezTo>
                    <a:pt x="962" y="48"/>
                    <a:pt x="964" y="47"/>
                    <a:pt x="965" y="45"/>
                  </a:cubicBezTo>
                  <a:cubicBezTo>
                    <a:pt x="964" y="45"/>
                    <a:pt x="963" y="44"/>
                    <a:pt x="963" y="44"/>
                  </a:cubicBezTo>
                  <a:cubicBezTo>
                    <a:pt x="962" y="44"/>
                    <a:pt x="961" y="46"/>
                    <a:pt x="961" y="46"/>
                  </a:cubicBezTo>
                  <a:cubicBezTo>
                    <a:pt x="960" y="46"/>
                    <a:pt x="960" y="48"/>
                    <a:pt x="959" y="48"/>
                  </a:cubicBezTo>
                  <a:cubicBezTo>
                    <a:pt x="959" y="49"/>
                    <a:pt x="957" y="50"/>
                    <a:pt x="957" y="50"/>
                  </a:cubicBezTo>
                  <a:cubicBezTo>
                    <a:pt x="957" y="51"/>
                    <a:pt x="959" y="52"/>
                    <a:pt x="960" y="52"/>
                  </a:cubicBezTo>
                  <a:cubicBezTo>
                    <a:pt x="960" y="51"/>
                    <a:pt x="961" y="51"/>
                    <a:pt x="961" y="50"/>
                  </a:cubicBezTo>
                  <a:close/>
                  <a:moveTo>
                    <a:pt x="971" y="51"/>
                  </a:moveTo>
                  <a:cubicBezTo>
                    <a:pt x="972" y="51"/>
                    <a:pt x="973" y="52"/>
                    <a:pt x="974" y="52"/>
                  </a:cubicBezTo>
                  <a:cubicBezTo>
                    <a:pt x="974" y="52"/>
                    <a:pt x="975" y="51"/>
                    <a:pt x="975" y="50"/>
                  </a:cubicBezTo>
                  <a:cubicBezTo>
                    <a:pt x="976" y="49"/>
                    <a:pt x="976" y="48"/>
                    <a:pt x="977" y="48"/>
                  </a:cubicBezTo>
                  <a:cubicBezTo>
                    <a:pt x="977" y="48"/>
                    <a:pt x="979" y="50"/>
                    <a:pt x="979" y="49"/>
                  </a:cubicBezTo>
                  <a:cubicBezTo>
                    <a:pt x="980" y="49"/>
                    <a:pt x="981" y="48"/>
                    <a:pt x="981" y="47"/>
                  </a:cubicBezTo>
                  <a:cubicBezTo>
                    <a:pt x="981" y="47"/>
                    <a:pt x="979" y="46"/>
                    <a:pt x="979" y="46"/>
                  </a:cubicBezTo>
                  <a:cubicBezTo>
                    <a:pt x="979" y="45"/>
                    <a:pt x="980" y="44"/>
                    <a:pt x="980" y="43"/>
                  </a:cubicBezTo>
                  <a:cubicBezTo>
                    <a:pt x="981" y="43"/>
                    <a:pt x="982" y="42"/>
                    <a:pt x="982" y="41"/>
                  </a:cubicBezTo>
                  <a:cubicBezTo>
                    <a:pt x="982" y="40"/>
                    <a:pt x="980" y="40"/>
                    <a:pt x="980" y="39"/>
                  </a:cubicBezTo>
                  <a:cubicBezTo>
                    <a:pt x="980" y="39"/>
                    <a:pt x="982" y="38"/>
                    <a:pt x="982" y="37"/>
                  </a:cubicBezTo>
                  <a:cubicBezTo>
                    <a:pt x="982" y="37"/>
                    <a:pt x="979" y="35"/>
                    <a:pt x="979" y="35"/>
                  </a:cubicBezTo>
                  <a:cubicBezTo>
                    <a:pt x="979" y="36"/>
                    <a:pt x="978" y="37"/>
                    <a:pt x="978" y="38"/>
                  </a:cubicBezTo>
                  <a:cubicBezTo>
                    <a:pt x="977" y="38"/>
                    <a:pt x="976" y="39"/>
                    <a:pt x="976" y="40"/>
                  </a:cubicBezTo>
                  <a:cubicBezTo>
                    <a:pt x="976" y="40"/>
                    <a:pt x="978" y="41"/>
                    <a:pt x="978" y="42"/>
                  </a:cubicBezTo>
                  <a:cubicBezTo>
                    <a:pt x="978" y="42"/>
                    <a:pt x="977" y="44"/>
                    <a:pt x="977" y="44"/>
                  </a:cubicBezTo>
                  <a:cubicBezTo>
                    <a:pt x="976" y="44"/>
                    <a:pt x="975" y="46"/>
                    <a:pt x="975" y="46"/>
                  </a:cubicBezTo>
                  <a:cubicBezTo>
                    <a:pt x="974" y="46"/>
                    <a:pt x="973" y="44"/>
                    <a:pt x="973" y="44"/>
                  </a:cubicBezTo>
                  <a:cubicBezTo>
                    <a:pt x="972" y="44"/>
                    <a:pt x="971" y="46"/>
                    <a:pt x="971" y="47"/>
                  </a:cubicBezTo>
                  <a:cubicBezTo>
                    <a:pt x="970" y="47"/>
                    <a:pt x="970" y="48"/>
                    <a:pt x="969" y="49"/>
                  </a:cubicBezTo>
                  <a:cubicBezTo>
                    <a:pt x="969" y="49"/>
                    <a:pt x="967" y="51"/>
                    <a:pt x="968" y="51"/>
                  </a:cubicBezTo>
                  <a:cubicBezTo>
                    <a:pt x="968" y="52"/>
                    <a:pt x="970" y="52"/>
                    <a:pt x="970" y="53"/>
                  </a:cubicBezTo>
                  <a:cubicBezTo>
                    <a:pt x="970" y="52"/>
                    <a:pt x="971" y="51"/>
                    <a:pt x="971" y="51"/>
                  </a:cubicBezTo>
                  <a:close/>
                  <a:moveTo>
                    <a:pt x="951" y="31"/>
                  </a:moveTo>
                  <a:cubicBezTo>
                    <a:pt x="952" y="32"/>
                    <a:pt x="952" y="32"/>
                    <a:pt x="953" y="33"/>
                  </a:cubicBezTo>
                  <a:cubicBezTo>
                    <a:pt x="953" y="33"/>
                    <a:pt x="955" y="35"/>
                    <a:pt x="955" y="35"/>
                  </a:cubicBezTo>
                  <a:cubicBezTo>
                    <a:pt x="956" y="35"/>
                    <a:pt x="957" y="33"/>
                    <a:pt x="957" y="32"/>
                  </a:cubicBezTo>
                  <a:cubicBezTo>
                    <a:pt x="957" y="32"/>
                    <a:pt x="955" y="31"/>
                    <a:pt x="955" y="31"/>
                  </a:cubicBezTo>
                  <a:cubicBezTo>
                    <a:pt x="955" y="30"/>
                    <a:pt x="956" y="29"/>
                    <a:pt x="956" y="29"/>
                  </a:cubicBezTo>
                  <a:cubicBezTo>
                    <a:pt x="957" y="28"/>
                    <a:pt x="958" y="27"/>
                    <a:pt x="958" y="26"/>
                  </a:cubicBezTo>
                  <a:cubicBezTo>
                    <a:pt x="958" y="26"/>
                    <a:pt x="960" y="24"/>
                    <a:pt x="960" y="24"/>
                  </a:cubicBezTo>
                  <a:cubicBezTo>
                    <a:pt x="960" y="23"/>
                    <a:pt x="958" y="23"/>
                    <a:pt x="958" y="22"/>
                  </a:cubicBezTo>
                  <a:cubicBezTo>
                    <a:pt x="957" y="23"/>
                    <a:pt x="957" y="24"/>
                    <a:pt x="956" y="25"/>
                  </a:cubicBezTo>
                  <a:cubicBezTo>
                    <a:pt x="955" y="25"/>
                    <a:pt x="955" y="26"/>
                    <a:pt x="954" y="27"/>
                  </a:cubicBezTo>
                  <a:cubicBezTo>
                    <a:pt x="954" y="28"/>
                    <a:pt x="953" y="28"/>
                    <a:pt x="953" y="29"/>
                  </a:cubicBezTo>
                  <a:cubicBezTo>
                    <a:pt x="952" y="29"/>
                    <a:pt x="951" y="27"/>
                    <a:pt x="950" y="27"/>
                  </a:cubicBezTo>
                  <a:cubicBezTo>
                    <a:pt x="950" y="27"/>
                    <a:pt x="949" y="29"/>
                    <a:pt x="949" y="30"/>
                  </a:cubicBezTo>
                  <a:cubicBezTo>
                    <a:pt x="948" y="30"/>
                    <a:pt x="947" y="31"/>
                    <a:pt x="947" y="32"/>
                  </a:cubicBezTo>
                  <a:cubicBezTo>
                    <a:pt x="947" y="32"/>
                    <a:pt x="949" y="33"/>
                    <a:pt x="949" y="34"/>
                  </a:cubicBezTo>
                  <a:cubicBezTo>
                    <a:pt x="950" y="33"/>
                    <a:pt x="950" y="32"/>
                    <a:pt x="951" y="31"/>
                  </a:cubicBezTo>
                  <a:close/>
                  <a:moveTo>
                    <a:pt x="994" y="54"/>
                  </a:moveTo>
                  <a:cubicBezTo>
                    <a:pt x="994" y="54"/>
                    <a:pt x="996" y="55"/>
                    <a:pt x="996" y="55"/>
                  </a:cubicBezTo>
                  <a:cubicBezTo>
                    <a:pt x="997" y="55"/>
                    <a:pt x="997" y="53"/>
                    <a:pt x="998" y="53"/>
                  </a:cubicBezTo>
                  <a:cubicBezTo>
                    <a:pt x="998" y="53"/>
                    <a:pt x="999" y="55"/>
                    <a:pt x="1000" y="55"/>
                  </a:cubicBezTo>
                  <a:cubicBezTo>
                    <a:pt x="1001" y="55"/>
                    <a:pt x="1001" y="53"/>
                    <a:pt x="1002" y="52"/>
                  </a:cubicBezTo>
                  <a:cubicBezTo>
                    <a:pt x="1002" y="52"/>
                    <a:pt x="1003" y="51"/>
                    <a:pt x="1003" y="50"/>
                  </a:cubicBezTo>
                  <a:cubicBezTo>
                    <a:pt x="1004" y="50"/>
                    <a:pt x="1005" y="49"/>
                    <a:pt x="1005" y="48"/>
                  </a:cubicBezTo>
                  <a:cubicBezTo>
                    <a:pt x="1006" y="49"/>
                    <a:pt x="1007" y="49"/>
                    <a:pt x="1007" y="50"/>
                  </a:cubicBezTo>
                  <a:cubicBezTo>
                    <a:pt x="1007" y="49"/>
                    <a:pt x="1009" y="48"/>
                    <a:pt x="1009" y="48"/>
                  </a:cubicBezTo>
                  <a:cubicBezTo>
                    <a:pt x="1009" y="47"/>
                    <a:pt x="1007" y="46"/>
                    <a:pt x="1007" y="46"/>
                  </a:cubicBezTo>
                  <a:cubicBezTo>
                    <a:pt x="1007" y="46"/>
                    <a:pt x="1006" y="48"/>
                    <a:pt x="1005" y="48"/>
                  </a:cubicBezTo>
                  <a:cubicBezTo>
                    <a:pt x="1005" y="48"/>
                    <a:pt x="1003" y="46"/>
                    <a:pt x="1003" y="46"/>
                  </a:cubicBezTo>
                  <a:cubicBezTo>
                    <a:pt x="1002" y="46"/>
                    <a:pt x="1002" y="48"/>
                    <a:pt x="1001" y="49"/>
                  </a:cubicBezTo>
                  <a:cubicBezTo>
                    <a:pt x="1001" y="49"/>
                    <a:pt x="1000" y="51"/>
                    <a:pt x="1000" y="51"/>
                  </a:cubicBezTo>
                  <a:cubicBezTo>
                    <a:pt x="999" y="51"/>
                    <a:pt x="998" y="49"/>
                    <a:pt x="997" y="49"/>
                  </a:cubicBezTo>
                  <a:cubicBezTo>
                    <a:pt x="997" y="49"/>
                    <a:pt x="996" y="51"/>
                    <a:pt x="996" y="51"/>
                  </a:cubicBezTo>
                  <a:cubicBezTo>
                    <a:pt x="996" y="52"/>
                    <a:pt x="994" y="53"/>
                    <a:pt x="994" y="54"/>
                  </a:cubicBezTo>
                  <a:close/>
                  <a:moveTo>
                    <a:pt x="1013" y="43"/>
                  </a:moveTo>
                  <a:cubicBezTo>
                    <a:pt x="1013" y="43"/>
                    <a:pt x="1014" y="41"/>
                    <a:pt x="1014" y="41"/>
                  </a:cubicBezTo>
                  <a:cubicBezTo>
                    <a:pt x="1015" y="41"/>
                    <a:pt x="1016" y="43"/>
                    <a:pt x="1016" y="43"/>
                  </a:cubicBezTo>
                  <a:cubicBezTo>
                    <a:pt x="1017" y="42"/>
                    <a:pt x="1018" y="44"/>
                    <a:pt x="1019" y="44"/>
                  </a:cubicBezTo>
                  <a:cubicBezTo>
                    <a:pt x="1019" y="44"/>
                    <a:pt x="1020" y="42"/>
                    <a:pt x="1020" y="42"/>
                  </a:cubicBezTo>
                  <a:cubicBezTo>
                    <a:pt x="1021" y="41"/>
                    <a:pt x="1022" y="40"/>
                    <a:pt x="1022" y="40"/>
                  </a:cubicBezTo>
                  <a:cubicBezTo>
                    <a:pt x="1021" y="40"/>
                    <a:pt x="1021" y="38"/>
                    <a:pt x="1020" y="38"/>
                  </a:cubicBezTo>
                  <a:cubicBezTo>
                    <a:pt x="1019" y="38"/>
                    <a:pt x="1019" y="40"/>
                    <a:pt x="1018" y="40"/>
                  </a:cubicBezTo>
                  <a:cubicBezTo>
                    <a:pt x="1018" y="40"/>
                    <a:pt x="1017" y="38"/>
                    <a:pt x="1016" y="39"/>
                  </a:cubicBezTo>
                  <a:cubicBezTo>
                    <a:pt x="1015" y="39"/>
                    <a:pt x="1015" y="41"/>
                    <a:pt x="1014" y="41"/>
                  </a:cubicBezTo>
                  <a:cubicBezTo>
                    <a:pt x="1014" y="41"/>
                    <a:pt x="1013" y="39"/>
                    <a:pt x="1012" y="39"/>
                  </a:cubicBezTo>
                  <a:cubicBezTo>
                    <a:pt x="1011" y="39"/>
                    <a:pt x="1011" y="41"/>
                    <a:pt x="1010" y="41"/>
                  </a:cubicBezTo>
                  <a:cubicBezTo>
                    <a:pt x="1011" y="42"/>
                    <a:pt x="1012" y="43"/>
                    <a:pt x="1013" y="4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68580" tIns="34290" rIns="68580" bIns="34290" numCol="1" anchor="t" anchorCtr="0" compatLnSpc="1"/>
            <a:lstStyle/>
            <a:p>
              <a:endParaRPr lang="zh-CN" altLang="en-US" sz="1350"/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Click="0" advTm="0">
        <p:fade/>
      </p:transition>
    </mc:Choice>
    <mc:Fallback>
      <p:transition spd="med" advClick="0" advTm="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主题">
  <a:themeElements>
    <a:clrScheme name="自定义 33-多彩粉笔字">
      <a:dk1>
        <a:srgbClr val="000000"/>
      </a:dk1>
      <a:lt1>
        <a:sysClr val="window" lastClr="FFFFFF"/>
      </a:lt1>
      <a:dk2>
        <a:srgbClr val="3F3F3F"/>
      </a:dk2>
      <a:lt2>
        <a:srgbClr val="FCFCFC"/>
      </a:lt2>
      <a:accent1>
        <a:srgbClr val="FF858E"/>
      </a:accent1>
      <a:accent2>
        <a:srgbClr val="8AE0D4"/>
      </a:accent2>
      <a:accent3>
        <a:srgbClr val="95D4F6"/>
      </a:accent3>
      <a:accent4>
        <a:srgbClr val="FBAA67"/>
      </a:accent4>
      <a:accent5>
        <a:srgbClr val="92D050"/>
      </a:accent5>
      <a:accent6>
        <a:srgbClr val="0070C0"/>
      </a:accent6>
      <a:hlink>
        <a:srgbClr val="0070C0"/>
      </a:hlink>
      <a:folHlink>
        <a:srgbClr val="0070C0"/>
      </a:folHlink>
    </a:clrScheme>
    <a:fontScheme name="自定义 6">
      <a:majorFont>
        <a:latin typeface="Arial"/>
        <a:ea typeface="微软雅黑 Light"/>
        <a:cs typeface=""/>
      </a:majorFont>
      <a:minorFont>
        <a:latin typeface="Arial"/>
        <a:ea typeface="微软雅黑 Light"/>
        <a:cs typeface="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288</Words>
  <Application>WPS 演示</Application>
  <PresentationFormat>全屏显示(16:9)</PresentationFormat>
  <Paragraphs>61</Paragraphs>
  <Slides>9</Slides>
  <Notes>25</Notes>
  <HiddenSlides>0</HiddenSlides>
  <MMClips>1</MMClips>
  <ScaleCrop>false</ScaleCrop>
  <HeadingPairs>
    <vt:vector size="6" baseType="variant">
      <vt:variant>
        <vt:lpstr>已用的字体</vt:lpstr>
      </vt:variant>
      <vt:variant>
        <vt:i4>14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9</vt:i4>
      </vt:variant>
    </vt:vector>
  </HeadingPairs>
  <TitlesOfParts>
    <vt:vector size="24" baseType="lpstr">
      <vt:lpstr>Arial</vt:lpstr>
      <vt:lpstr>宋体</vt:lpstr>
      <vt:lpstr>Wingdings</vt:lpstr>
      <vt:lpstr>华康海报体W12</vt:lpstr>
      <vt:lpstr>Lao UI</vt:lpstr>
      <vt:lpstr>华康少女文字W5(P)</vt:lpstr>
      <vt:lpstr>方正苏新诗柳楷简体</vt:lpstr>
      <vt:lpstr>方正清刻本悦宋简体</vt:lpstr>
      <vt:lpstr>Wingdings</vt:lpstr>
      <vt:lpstr>微软雅黑</vt:lpstr>
      <vt:lpstr>Arial Unicode MS</vt:lpstr>
      <vt:lpstr>微软雅黑 Light</vt:lpstr>
      <vt:lpstr>Calibri</vt:lpstr>
      <vt:lpstr>Segoe UI Symbol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iTianKong.com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dreamsummit</dc:creator>
  <cp:lastModifiedBy>Illusion、彼岸</cp:lastModifiedBy>
  <cp:revision>105</cp:revision>
  <dcterms:created xsi:type="dcterms:W3CDTF">2015-03-31T05:49:00Z</dcterms:created>
  <dcterms:modified xsi:type="dcterms:W3CDTF">2019-07-24T03:10:11Z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2052-11.1.0.8894</vt:lpwstr>
  </property>
</Properties>
</file>

<file path=docProps/thumbnail.jpeg>
</file>